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2" r:id="rId3"/>
    <p:sldId id="273" r:id="rId5"/>
    <p:sldId id="258" r:id="rId6"/>
    <p:sldId id="286" r:id="rId7"/>
    <p:sldId id="287" r:id="rId8"/>
    <p:sldId id="261" r:id="rId9"/>
    <p:sldId id="288" r:id="rId10"/>
    <p:sldId id="285" r:id="rId11"/>
    <p:sldId id="260" r:id="rId12"/>
    <p:sldId id="289" r:id="rId13"/>
    <p:sldId id="294" r:id="rId14"/>
    <p:sldId id="293" r:id="rId15"/>
    <p:sldId id="259" r:id="rId16"/>
    <p:sldId id="264" r:id="rId17"/>
    <p:sldId id="290" r:id="rId18"/>
    <p:sldId id="295" r:id="rId19"/>
    <p:sldId id="296" r:id="rId20"/>
    <p:sldId id="297" r:id="rId21"/>
    <p:sldId id="262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A836"/>
    <a:srgbClr val="D6D6D6"/>
    <a:srgbClr val="706F96"/>
    <a:srgbClr val="FFFFFF"/>
    <a:srgbClr val="E6A857"/>
    <a:srgbClr val="3DA3A6"/>
    <a:srgbClr val="FF99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8" autoAdjust="0"/>
    <p:restoredTop sz="94615" autoAdjust="0"/>
  </p:normalViewPr>
  <p:slideViewPr>
    <p:cSldViewPr snapToGrid="0" showGuides="1">
      <p:cViewPr varScale="1">
        <p:scale>
          <a:sx n="71" d="100"/>
          <a:sy n="71" d="100"/>
        </p:scale>
        <p:origin x="50" y="2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-71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20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F3627-BB7F-421A-8556-A1EF617B49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E017A-2E77-4D71-B22E-7FEC5E087DE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9pPr>
          </a:lstStyle>
          <a:p>
            <a:fld id="{244CE60D-76D4-47A2-A416-C26FCE568D58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dirty="0"/>
              <a:t>清晰</a:t>
            </a:r>
            <a:r>
              <a:rPr lang="en-US" altLang="zh-CN" dirty="0"/>
              <a:t>—</a:t>
            </a:r>
            <a:r>
              <a:rPr lang="zh-CN" altLang="en-US" dirty="0"/>
              <a:t>模糊、浑浊</a:t>
            </a: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9pPr>
          </a:lstStyle>
          <a:p>
            <a:fld id="{0972DCEC-D0E2-4D74-97DC-DFBB525F64D4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dirty="0"/>
              <a:t>动态范围受各种因素影响，音源信号的动态，设备的动态，录制和重放过程都会影响</a:t>
            </a:r>
            <a:endParaRPr lang="en-US" altLang="zh-CN" dirty="0"/>
          </a:p>
          <a:p>
            <a:pPr eaLnBrk="1" hangingPunct="1">
              <a:spcBef>
                <a:spcPct val="0"/>
              </a:spcBef>
            </a:pPr>
            <a:r>
              <a:rPr lang="en-US" altLang="zh-CN" dirty="0"/>
              <a:t>16bit</a:t>
            </a:r>
            <a:r>
              <a:rPr lang="zh-CN" altLang="en-US" dirty="0"/>
              <a:t>是</a:t>
            </a:r>
            <a:r>
              <a:rPr lang="en-US" altLang="zh-CN" dirty="0"/>
              <a:t>96dB</a:t>
            </a:r>
            <a:r>
              <a:rPr lang="zh-CN" altLang="en-US" dirty="0"/>
              <a:t>，</a:t>
            </a:r>
            <a:r>
              <a:rPr lang="en-US" altLang="zh-CN" dirty="0"/>
              <a:t>24bit</a:t>
            </a:r>
            <a:r>
              <a:rPr lang="zh-CN" altLang="en-US" dirty="0"/>
              <a:t>是</a:t>
            </a:r>
            <a:r>
              <a:rPr lang="en-US" altLang="zh-CN" dirty="0"/>
              <a:t>144dB</a:t>
            </a:r>
            <a:endParaRPr lang="en-US" altLang="zh-CN" dirty="0"/>
          </a:p>
          <a:p>
            <a:pPr eaLnBrk="1" hangingPunct="1">
              <a:spcBef>
                <a:spcPct val="0"/>
              </a:spcBef>
            </a:pPr>
            <a:r>
              <a:rPr lang="zh-CN" altLang="en-US" dirty="0"/>
              <a:t>柔和</a:t>
            </a:r>
            <a:r>
              <a:rPr lang="en-US" altLang="zh-CN" dirty="0"/>
              <a:t>—</a:t>
            </a:r>
            <a:r>
              <a:rPr lang="zh-CN" altLang="en-US" dirty="0"/>
              <a:t>锋利，过硬</a:t>
            </a: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9pPr>
          </a:lstStyle>
          <a:p>
            <a:fld id="{0972DCEC-D0E2-4D74-97DC-DFBB525F64D4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9pPr>
          </a:lstStyle>
          <a:p>
            <a:fld id="{2DA65DF9-0BA3-4C69-B87A-26D89FEE7DAD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9pPr>
          </a:lstStyle>
          <a:p>
            <a:fld id="{5EA95A48-C6BF-4B9A-A16E-7269C4F5E816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9pPr>
          </a:lstStyle>
          <a:p>
            <a:fld id="{B08EA655-FFFA-4F3D-8871-E9646C30EBF4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9pPr>
          </a:lstStyle>
          <a:p>
            <a:fld id="{D6CB3E68-D962-4E20-B9E6-539A0A935B5B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注意讲解表格打分规则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9pPr>
          </a:lstStyle>
          <a:p>
            <a:fld id="{7016B3A0-0D20-4C47-AE92-4DA996B4E7AD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9pPr>
          </a:lstStyle>
          <a:p>
            <a:fld id="{2DA65DF9-0BA3-4C69-B87A-26D89FEE7DAD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90204" pitchFamily="34" charset="0"/>
              </a:rPr>
              <a:t>人耳会根据优先到达的声音来定位声源，产生一种“先入为主”的效应，这便是哈斯效应。</a:t>
            </a:r>
            <a:endParaRPr lang="en-US" altLang="zh-CN" b="0" i="0" dirty="0">
              <a:solidFill>
                <a:srgbClr val="222222"/>
              </a:solidFill>
              <a:effectLst/>
              <a:latin typeface="Arial" panose="020B060402020209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90204" pitchFamily="34" charset="0"/>
              </a:rPr>
              <a:t>一副耳机通常分为左、右两个出声部分。将一个耳机塞入耳朵，人耳能够清晰地判断出音乐从哪边传入。再将另外一个耳机塞入耳朵后，在人的主观意识上感觉声音并不再来源于耳机，而是来源于脑中。</a:t>
            </a: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9pPr>
          </a:lstStyle>
          <a:p>
            <a:fld id="{2DA65DF9-0BA3-4C69-B87A-26D89FEE7DAD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itchFamily="2" charset="-122"/>
              </a:defRPr>
            </a:lvl9pPr>
          </a:lstStyle>
          <a:p>
            <a:fld id="{82DE2C41-4936-4A44-A569-AB262FFC3BBD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粉噪的低频能量更多。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E9F8-6602-449B-A373-F3AC4FE00F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 l="6944" r="6004" b="7253"/>
          <a:stretch>
            <a:fillRect/>
          </a:stretch>
        </p:blipFill>
        <p:spPr>
          <a:xfrm>
            <a:off x="-14514" y="-2543"/>
            <a:ext cx="12206514" cy="68678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67153" y="210911"/>
            <a:ext cx="342447" cy="218804"/>
            <a:chOff x="3672114" y="-827314"/>
            <a:chExt cx="396844" cy="142875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381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381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381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592055" y="1787086"/>
            <a:ext cx="4390089" cy="3664359"/>
          </a:xfrm>
          <a:custGeom>
            <a:avLst/>
            <a:gdLst>
              <a:gd name="connsiteX0" fmla="*/ 2092035 w 4390089"/>
              <a:gd name="connsiteY0" fmla="*/ 2508250 h 3664359"/>
              <a:gd name="connsiteX1" fmla="*/ 2618439 w 4390089"/>
              <a:gd name="connsiteY1" fmla="*/ 2866220 h 3664359"/>
              <a:gd name="connsiteX2" fmla="*/ 2546595 w 4390089"/>
              <a:gd name="connsiteY2" fmla="*/ 3400979 h 3664359"/>
              <a:gd name="connsiteX3" fmla="*/ 2075681 w 4390089"/>
              <a:gd name="connsiteY3" fmla="*/ 3664359 h 3664359"/>
              <a:gd name="connsiteX4" fmla="*/ 1549277 w 4390089"/>
              <a:gd name="connsiteY4" fmla="*/ 3306388 h 3664359"/>
              <a:gd name="connsiteX5" fmla="*/ 1621121 w 4390089"/>
              <a:gd name="connsiteY5" fmla="*/ 2771630 h 3664359"/>
              <a:gd name="connsiteX6" fmla="*/ 1033174 w 4390089"/>
              <a:gd name="connsiteY6" fmla="*/ 2398713 h 3664359"/>
              <a:gd name="connsiteX7" fmla="*/ 1559577 w 4390089"/>
              <a:gd name="connsiteY7" fmla="*/ 2756684 h 3664359"/>
              <a:gd name="connsiteX8" fmla="*/ 1487733 w 4390089"/>
              <a:gd name="connsiteY8" fmla="*/ 3291443 h 3664359"/>
              <a:gd name="connsiteX9" fmla="*/ 1016819 w 4390089"/>
              <a:gd name="connsiteY9" fmla="*/ 3554821 h 3664359"/>
              <a:gd name="connsiteX10" fmla="*/ 490417 w 4390089"/>
              <a:gd name="connsiteY10" fmla="*/ 3196852 h 3664359"/>
              <a:gd name="connsiteX11" fmla="*/ 562261 w 4390089"/>
              <a:gd name="connsiteY11" fmla="*/ 2662093 h 3664359"/>
              <a:gd name="connsiteX12" fmla="*/ 3723985 w 4390089"/>
              <a:gd name="connsiteY12" fmla="*/ 1798638 h 3664359"/>
              <a:gd name="connsiteX13" fmla="*/ 4250389 w 4390089"/>
              <a:gd name="connsiteY13" fmla="*/ 2156608 h 3664359"/>
              <a:gd name="connsiteX14" fmla="*/ 4178544 w 4390089"/>
              <a:gd name="connsiteY14" fmla="*/ 2691367 h 3664359"/>
              <a:gd name="connsiteX15" fmla="*/ 3707631 w 4390089"/>
              <a:gd name="connsiteY15" fmla="*/ 2954747 h 3664359"/>
              <a:gd name="connsiteX16" fmla="*/ 3181227 w 4390089"/>
              <a:gd name="connsiteY16" fmla="*/ 2596776 h 3664359"/>
              <a:gd name="connsiteX17" fmla="*/ 3253072 w 4390089"/>
              <a:gd name="connsiteY17" fmla="*/ 2062018 h 3664359"/>
              <a:gd name="connsiteX18" fmla="*/ 2666710 w 4390089"/>
              <a:gd name="connsiteY18" fmla="*/ 1663700 h 3664359"/>
              <a:gd name="connsiteX19" fmla="*/ 3193114 w 4390089"/>
              <a:gd name="connsiteY19" fmla="*/ 2021670 h 3664359"/>
              <a:gd name="connsiteX20" fmla="*/ 3121269 w 4390089"/>
              <a:gd name="connsiteY20" fmla="*/ 2556429 h 3664359"/>
              <a:gd name="connsiteX21" fmla="*/ 2650356 w 4390089"/>
              <a:gd name="connsiteY21" fmla="*/ 2819809 h 3664359"/>
              <a:gd name="connsiteX22" fmla="*/ 2123952 w 4390089"/>
              <a:gd name="connsiteY22" fmla="*/ 2461839 h 3664359"/>
              <a:gd name="connsiteX23" fmla="*/ 2195796 w 4390089"/>
              <a:gd name="connsiteY23" fmla="*/ 1927080 h 3664359"/>
              <a:gd name="connsiteX24" fmla="*/ 1601499 w 4390089"/>
              <a:gd name="connsiteY24" fmla="*/ 1541463 h 3664359"/>
              <a:gd name="connsiteX25" fmla="*/ 2127902 w 4390089"/>
              <a:gd name="connsiteY25" fmla="*/ 1899433 h 3664359"/>
              <a:gd name="connsiteX26" fmla="*/ 2056058 w 4390089"/>
              <a:gd name="connsiteY26" fmla="*/ 2434192 h 3664359"/>
              <a:gd name="connsiteX27" fmla="*/ 1585144 w 4390089"/>
              <a:gd name="connsiteY27" fmla="*/ 2697571 h 3664359"/>
              <a:gd name="connsiteX28" fmla="*/ 1058741 w 4390089"/>
              <a:gd name="connsiteY28" fmla="*/ 2339601 h 3664359"/>
              <a:gd name="connsiteX29" fmla="*/ 1130585 w 4390089"/>
              <a:gd name="connsiteY29" fmla="*/ 1804843 h 3664359"/>
              <a:gd name="connsiteX30" fmla="*/ 542757 w 4390089"/>
              <a:gd name="connsiteY30" fmla="*/ 1455282 h 3664359"/>
              <a:gd name="connsiteX31" fmla="*/ 1070506 w 4390089"/>
              <a:gd name="connsiteY31" fmla="*/ 1814165 h 3664359"/>
              <a:gd name="connsiteX32" fmla="*/ 998646 w 4390089"/>
              <a:gd name="connsiteY32" fmla="*/ 2348914 h 3664359"/>
              <a:gd name="connsiteX33" fmla="*/ 527747 w 4390089"/>
              <a:gd name="connsiteY33" fmla="*/ 2612304 h 3664359"/>
              <a:gd name="connsiteX34" fmla="*/ 0 w 4390089"/>
              <a:gd name="connsiteY34" fmla="*/ 2253419 h 3664359"/>
              <a:gd name="connsiteX35" fmla="*/ 71860 w 4390089"/>
              <a:gd name="connsiteY35" fmla="*/ 1718671 h 3664359"/>
              <a:gd name="connsiteX36" fmla="*/ 3260435 w 4390089"/>
              <a:gd name="connsiteY36" fmla="*/ 839788 h 3664359"/>
              <a:gd name="connsiteX37" fmla="*/ 3786839 w 4390089"/>
              <a:gd name="connsiteY37" fmla="*/ 1197759 h 3664359"/>
              <a:gd name="connsiteX38" fmla="*/ 3714995 w 4390089"/>
              <a:gd name="connsiteY38" fmla="*/ 1732517 h 3664359"/>
              <a:gd name="connsiteX39" fmla="*/ 3244081 w 4390089"/>
              <a:gd name="connsiteY39" fmla="*/ 1995897 h 3664359"/>
              <a:gd name="connsiteX40" fmla="*/ 2717677 w 4390089"/>
              <a:gd name="connsiteY40" fmla="*/ 1637926 h 3664359"/>
              <a:gd name="connsiteX41" fmla="*/ 2789522 w 4390089"/>
              <a:gd name="connsiteY41" fmla="*/ 1103168 h 3664359"/>
              <a:gd name="connsiteX42" fmla="*/ 2212684 w 4390089"/>
              <a:gd name="connsiteY42" fmla="*/ 714375 h 3664359"/>
              <a:gd name="connsiteX43" fmla="*/ 2739089 w 4390089"/>
              <a:gd name="connsiteY43" fmla="*/ 1072345 h 3664359"/>
              <a:gd name="connsiteX44" fmla="*/ 2667244 w 4390089"/>
              <a:gd name="connsiteY44" fmla="*/ 1607104 h 3664359"/>
              <a:gd name="connsiteX45" fmla="*/ 2196332 w 4390089"/>
              <a:gd name="connsiteY45" fmla="*/ 1870484 h 3664359"/>
              <a:gd name="connsiteX46" fmla="*/ 1669927 w 4390089"/>
              <a:gd name="connsiteY46" fmla="*/ 1512513 h 3664359"/>
              <a:gd name="connsiteX47" fmla="*/ 1741771 w 4390089"/>
              <a:gd name="connsiteY47" fmla="*/ 977754 h 3664359"/>
              <a:gd name="connsiteX48" fmla="*/ 3863685 w 4390089"/>
              <a:gd name="connsiteY48" fmla="*/ 0 h 3664359"/>
              <a:gd name="connsiteX49" fmla="*/ 4390089 w 4390089"/>
              <a:gd name="connsiteY49" fmla="*/ 357970 h 3664359"/>
              <a:gd name="connsiteX50" fmla="*/ 4318245 w 4390089"/>
              <a:gd name="connsiteY50" fmla="*/ 892729 h 3664359"/>
              <a:gd name="connsiteX51" fmla="*/ 3847331 w 4390089"/>
              <a:gd name="connsiteY51" fmla="*/ 1156109 h 3664359"/>
              <a:gd name="connsiteX52" fmla="*/ 3320927 w 4390089"/>
              <a:gd name="connsiteY52" fmla="*/ 798138 h 3664359"/>
              <a:gd name="connsiteX53" fmla="*/ 3392771 w 4390089"/>
              <a:gd name="connsiteY53" fmla="*/ 263380 h 366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390089" h="3664359">
                <a:moveTo>
                  <a:pt x="2092035" y="2508250"/>
                </a:moveTo>
                <a:lnTo>
                  <a:pt x="2618439" y="2866220"/>
                </a:lnTo>
                <a:lnTo>
                  <a:pt x="2546595" y="3400979"/>
                </a:lnTo>
                <a:lnTo>
                  <a:pt x="2075681" y="3664359"/>
                </a:lnTo>
                <a:lnTo>
                  <a:pt x="1549277" y="3306388"/>
                </a:lnTo>
                <a:lnTo>
                  <a:pt x="1621121" y="2771630"/>
                </a:lnTo>
                <a:close/>
                <a:moveTo>
                  <a:pt x="1033174" y="2398713"/>
                </a:moveTo>
                <a:lnTo>
                  <a:pt x="1559577" y="2756684"/>
                </a:lnTo>
                <a:lnTo>
                  <a:pt x="1487733" y="3291443"/>
                </a:lnTo>
                <a:lnTo>
                  <a:pt x="1016819" y="3554821"/>
                </a:lnTo>
                <a:lnTo>
                  <a:pt x="490417" y="3196852"/>
                </a:lnTo>
                <a:lnTo>
                  <a:pt x="562261" y="2662093"/>
                </a:lnTo>
                <a:close/>
                <a:moveTo>
                  <a:pt x="3723985" y="1798638"/>
                </a:moveTo>
                <a:lnTo>
                  <a:pt x="4250389" y="2156608"/>
                </a:lnTo>
                <a:lnTo>
                  <a:pt x="4178544" y="2691367"/>
                </a:lnTo>
                <a:lnTo>
                  <a:pt x="3707631" y="2954747"/>
                </a:lnTo>
                <a:lnTo>
                  <a:pt x="3181227" y="2596776"/>
                </a:lnTo>
                <a:lnTo>
                  <a:pt x="3253072" y="2062018"/>
                </a:lnTo>
                <a:close/>
                <a:moveTo>
                  <a:pt x="2666710" y="1663700"/>
                </a:moveTo>
                <a:lnTo>
                  <a:pt x="3193114" y="2021670"/>
                </a:lnTo>
                <a:lnTo>
                  <a:pt x="3121269" y="2556429"/>
                </a:lnTo>
                <a:lnTo>
                  <a:pt x="2650356" y="2819809"/>
                </a:lnTo>
                <a:lnTo>
                  <a:pt x="2123952" y="2461839"/>
                </a:lnTo>
                <a:lnTo>
                  <a:pt x="2195796" y="1927080"/>
                </a:lnTo>
                <a:close/>
                <a:moveTo>
                  <a:pt x="1601499" y="1541463"/>
                </a:moveTo>
                <a:lnTo>
                  <a:pt x="2127902" y="1899433"/>
                </a:lnTo>
                <a:lnTo>
                  <a:pt x="2056058" y="2434192"/>
                </a:lnTo>
                <a:lnTo>
                  <a:pt x="1585144" y="2697571"/>
                </a:lnTo>
                <a:lnTo>
                  <a:pt x="1058741" y="2339601"/>
                </a:lnTo>
                <a:lnTo>
                  <a:pt x="1130585" y="1804843"/>
                </a:lnTo>
                <a:close/>
                <a:moveTo>
                  <a:pt x="542757" y="1455282"/>
                </a:moveTo>
                <a:lnTo>
                  <a:pt x="1070506" y="1814165"/>
                </a:lnTo>
                <a:lnTo>
                  <a:pt x="998646" y="2348914"/>
                </a:lnTo>
                <a:lnTo>
                  <a:pt x="527747" y="2612304"/>
                </a:lnTo>
                <a:lnTo>
                  <a:pt x="0" y="2253419"/>
                </a:lnTo>
                <a:lnTo>
                  <a:pt x="71860" y="1718671"/>
                </a:lnTo>
                <a:close/>
                <a:moveTo>
                  <a:pt x="3260435" y="839788"/>
                </a:moveTo>
                <a:lnTo>
                  <a:pt x="3786839" y="1197759"/>
                </a:lnTo>
                <a:lnTo>
                  <a:pt x="3714995" y="1732517"/>
                </a:lnTo>
                <a:lnTo>
                  <a:pt x="3244081" y="1995897"/>
                </a:lnTo>
                <a:lnTo>
                  <a:pt x="2717677" y="1637926"/>
                </a:lnTo>
                <a:lnTo>
                  <a:pt x="2789522" y="1103168"/>
                </a:lnTo>
                <a:close/>
                <a:moveTo>
                  <a:pt x="2212684" y="714375"/>
                </a:moveTo>
                <a:lnTo>
                  <a:pt x="2739089" y="1072345"/>
                </a:lnTo>
                <a:lnTo>
                  <a:pt x="2667244" y="1607104"/>
                </a:lnTo>
                <a:lnTo>
                  <a:pt x="2196332" y="1870484"/>
                </a:lnTo>
                <a:lnTo>
                  <a:pt x="1669927" y="1512513"/>
                </a:lnTo>
                <a:lnTo>
                  <a:pt x="1741771" y="977754"/>
                </a:lnTo>
                <a:close/>
                <a:moveTo>
                  <a:pt x="3863685" y="0"/>
                </a:moveTo>
                <a:lnTo>
                  <a:pt x="4390089" y="357970"/>
                </a:lnTo>
                <a:lnTo>
                  <a:pt x="4318245" y="892729"/>
                </a:lnTo>
                <a:lnTo>
                  <a:pt x="3847331" y="1156109"/>
                </a:lnTo>
                <a:lnTo>
                  <a:pt x="3320927" y="798138"/>
                </a:lnTo>
                <a:lnTo>
                  <a:pt x="3392771" y="263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197430" y="4152444"/>
            <a:ext cx="2384323" cy="1479097"/>
          </a:xfrm>
          <a:custGeom>
            <a:avLst/>
            <a:gdLst>
              <a:gd name="connsiteX0" fmla="*/ 0 w 2384323"/>
              <a:gd name="connsiteY0" fmla="*/ 0 h 1479097"/>
              <a:gd name="connsiteX1" fmla="*/ 2384323 w 2384323"/>
              <a:gd name="connsiteY1" fmla="*/ 0 h 1479097"/>
              <a:gd name="connsiteX2" fmla="*/ 2384323 w 2384323"/>
              <a:gd name="connsiteY2" fmla="*/ 1479097 h 1479097"/>
              <a:gd name="connsiteX3" fmla="*/ 0 w 2384323"/>
              <a:gd name="connsiteY3" fmla="*/ 1479097 h 147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4323" h="1479097">
                <a:moveTo>
                  <a:pt x="0" y="0"/>
                </a:moveTo>
                <a:lnTo>
                  <a:pt x="2384323" y="0"/>
                </a:lnTo>
                <a:lnTo>
                  <a:pt x="2384323" y="1479097"/>
                </a:lnTo>
                <a:lnTo>
                  <a:pt x="0" y="14790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675953" y="4152444"/>
            <a:ext cx="2384323" cy="1479097"/>
          </a:xfrm>
          <a:custGeom>
            <a:avLst/>
            <a:gdLst>
              <a:gd name="connsiteX0" fmla="*/ 0 w 2384323"/>
              <a:gd name="connsiteY0" fmla="*/ 0 h 1479097"/>
              <a:gd name="connsiteX1" fmla="*/ 2384323 w 2384323"/>
              <a:gd name="connsiteY1" fmla="*/ 0 h 1479097"/>
              <a:gd name="connsiteX2" fmla="*/ 2384323 w 2384323"/>
              <a:gd name="connsiteY2" fmla="*/ 1479097 h 1479097"/>
              <a:gd name="connsiteX3" fmla="*/ 0 w 2384323"/>
              <a:gd name="connsiteY3" fmla="*/ 1479097 h 147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4323" h="1479097">
                <a:moveTo>
                  <a:pt x="0" y="0"/>
                </a:moveTo>
                <a:lnTo>
                  <a:pt x="2384323" y="0"/>
                </a:lnTo>
                <a:lnTo>
                  <a:pt x="2384323" y="1479097"/>
                </a:lnTo>
                <a:lnTo>
                  <a:pt x="0" y="14790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154476" y="4152444"/>
            <a:ext cx="2384323" cy="1479097"/>
          </a:xfrm>
          <a:custGeom>
            <a:avLst/>
            <a:gdLst>
              <a:gd name="connsiteX0" fmla="*/ 0 w 2384323"/>
              <a:gd name="connsiteY0" fmla="*/ 0 h 1479097"/>
              <a:gd name="connsiteX1" fmla="*/ 2384323 w 2384323"/>
              <a:gd name="connsiteY1" fmla="*/ 0 h 1479097"/>
              <a:gd name="connsiteX2" fmla="*/ 2384323 w 2384323"/>
              <a:gd name="connsiteY2" fmla="*/ 1479097 h 1479097"/>
              <a:gd name="connsiteX3" fmla="*/ 0 w 2384323"/>
              <a:gd name="connsiteY3" fmla="*/ 1479097 h 147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4323" h="1479097">
                <a:moveTo>
                  <a:pt x="0" y="0"/>
                </a:moveTo>
                <a:lnTo>
                  <a:pt x="2384323" y="0"/>
                </a:lnTo>
                <a:lnTo>
                  <a:pt x="2384323" y="1479097"/>
                </a:lnTo>
                <a:lnTo>
                  <a:pt x="0" y="14790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632999" y="4152444"/>
            <a:ext cx="2384323" cy="1479097"/>
          </a:xfrm>
          <a:custGeom>
            <a:avLst/>
            <a:gdLst>
              <a:gd name="connsiteX0" fmla="*/ 0 w 2384323"/>
              <a:gd name="connsiteY0" fmla="*/ 0 h 1479097"/>
              <a:gd name="connsiteX1" fmla="*/ 2384323 w 2384323"/>
              <a:gd name="connsiteY1" fmla="*/ 0 h 1479097"/>
              <a:gd name="connsiteX2" fmla="*/ 2384323 w 2384323"/>
              <a:gd name="connsiteY2" fmla="*/ 1479097 h 1479097"/>
              <a:gd name="connsiteX3" fmla="*/ 0 w 2384323"/>
              <a:gd name="connsiteY3" fmla="*/ 1479097 h 147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4323" h="1479097">
                <a:moveTo>
                  <a:pt x="0" y="0"/>
                </a:moveTo>
                <a:lnTo>
                  <a:pt x="2384323" y="0"/>
                </a:lnTo>
                <a:lnTo>
                  <a:pt x="2384323" y="1479097"/>
                </a:lnTo>
                <a:lnTo>
                  <a:pt x="0" y="14790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360351" y="1804617"/>
            <a:ext cx="3374236" cy="2676459"/>
          </a:xfrm>
          <a:custGeom>
            <a:avLst/>
            <a:gdLst>
              <a:gd name="connsiteX0" fmla="*/ 485000 w 3374236"/>
              <a:gd name="connsiteY0" fmla="*/ 0 h 2676459"/>
              <a:gd name="connsiteX1" fmla="*/ 3374236 w 3374236"/>
              <a:gd name="connsiteY1" fmla="*/ 714067 h 2676459"/>
              <a:gd name="connsiteX2" fmla="*/ 2889236 w 3374236"/>
              <a:gd name="connsiteY2" fmla="*/ 2676459 h 2676459"/>
              <a:gd name="connsiteX3" fmla="*/ 0 w 3374236"/>
              <a:gd name="connsiteY3" fmla="*/ 1962392 h 267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4236" h="2676459">
                <a:moveTo>
                  <a:pt x="485000" y="0"/>
                </a:moveTo>
                <a:lnTo>
                  <a:pt x="3374236" y="714067"/>
                </a:lnTo>
                <a:lnTo>
                  <a:pt x="2889236" y="2676459"/>
                </a:lnTo>
                <a:lnTo>
                  <a:pt x="0" y="1962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3478317" y="3548937"/>
            <a:ext cx="3241138" cy="2437227"/>
          </a:xfrm>
          <a:custGeom>
            <a:avLst/>
            <a:gdLst>
              <a:gd name="connsiteX0" fmla="*/ 2943795 w 3241138"/>
              <a:gd name="connsiteY0" fmla="*/ 0 h 2437227"/>
              <a:gd name="connsiteX1" fmla="*/ 3241138 w 3241138"/>
              <a:gd name="connsiteY1" fmla="*/ 1999448 h 2437227"/>
              <a:gd name="connsiteX2" fmla="*/ 297343 w 3241138"/>
              <a:gd name="connsiteY2" fmla="*/ 2437227 h 2437227"/>
              <a:gd name="connsiteX3" fmla="*/ 0 w 3241138"/>
              <a:gd name="connsiteY3" fmla="*/ 437778 h 243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138" h="2437227">
                <a:moveTo>
                  <a:pt x="2943795" y="0"/>
                </a:moveTo>
                <a:lnTo>
                  <a:pt x="3241138" y="1999448"/>
                </a:lnTo>
                <a:lnTo>
                  <a:pt x="297343" y="2437227"/>
                </a:lnTo>
                <a:lnTo>
                  <a:pt x="0" y="437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35780" y="1770440"/>
            <a:ext cx="2767271" cy="4037845"/>
          </a:xfrm>
          <a:custGeom>
            <a:avLst/>
            <a:gdLst>
              <a:gd name="connsiteX0" fmla="*/ 0 w 2767271"/>
              <a:gd name="connsiteY0" fmla="*/ 0 h 4037845"/>
              <a:gd name="connsiteX1" fmla="*/ 2462733 w 2767271"/>
              <a:gd name="connsiteY1" fmla="*/ 0 h 4037845"/>
              <a:gd name="connsiteX2" fmla="*/ 2767271 w 2767271"/>
              <a:gd name="connsiteY2" fmla="*/ 304538 h 4037845"/>
              <a:gd name="connsiteX3" fmla="*/ 2767271 w 2767271"/>
              <a:gd name="connsiteY3" fmla="*/ 4037845 h 4037845"/>
              <a:gd name="connsiteX4" fmla="*/ 304538 w 2767271"/>
              <a:gd name="connsiteY4" fmla="*/ 4037845 h 4037845"/>
              <a:gd name="connsiteX5" fmla="*/ 0 w 2767271"/>
              <a:gd name="connsiteY5" fmla="*/ 3733307 h 403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7271" h="4037845">
                <a:moveTo>
                  <a:pt x="0" y="0"/>
                </a:moveTo>
                <a:lnTo>
                  <a:pt x="2462733" y="0"/>
                </a:lnTo>
                <a:cubicBezTo>
                  <a:pt x="2630925" y="0"/>
                  <a:pt x="2767271" y="136347"/>
                  <a:pt x="2767271" y="304538"/>
                </a:cubicBezTo>
                <a:lnTo>
                  <a:pt x="2767271" y="4037845"/>
                </a:lnTo>
                <a:lnTo>
                  <a:pt x="304538" y="4037845"/>
                </a:lnTo>
                <a:cubicBezTo>
                  <a:pt x="136347" y="4037845"/>
                  <a:pt x="0" y="3901499"/>
                  <a:pt x="0" y="37333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648008" y="1731244"/>
            <a:ext cx="1109669" cy="1553709"/>
          </a:xfrm>
          <a:custGeom>
            <a:avLst/>
            <a:gdLst>
              <a:gd name="connsiteX0" fmla="*/ 0 w 1109669"/>
              <a:gd name="connsiteY0" fmla="*/ 0 h 1553709"/>
              <a:gd name="connsiteX1" fmla="*/ 1009965 w 1109669"/>
              <a:gd name="connsiteY1" fmla="*/ 0 h 1553709"/>
              <a:gd name="connsiteX2" fmla="*/ 1109669 w 1109669"/>
              <a:gd name="connsiteY2" fmla="*/ 99704 h 1553709"/>
              <a:gd name="connsiteX3" fmla="*/ 1109669 w 1109669"/>
              <a:gd name="connsiteY3" fmla="*/ 1553709 h 1553709"/>
              <a:gd name="connsiteX4" fmla="*/ 99704 w 1109669"/>
              <a:gd name="connsiteY4" fmla="*/ 1553709 h 1553709"/>
              <a:gd name="connsiteX5" fmla="*/ 0 w 1109669"/>
              <a:gd name="connsiteY5" fmla="*/ 1454005 h 155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669" h="1553709">
                <a:moveTo>
                  <a:pt x="0" y="0"/>
                </a:moveTo>
                <a:lnTo>
                  <a:pt x="1009965" y="0"/>
                </a:lnTo>
                <a:cubicBezTo>
                  <a:pt x="1065030" y="0"/>
                  <a:pt x="1109669" y="44640"/>
                  <a:pt x="1109669" y="99704"/>
                </a:cubicBezTo>
                <a:lnTo>
                  <a:pt x="1109669" y="1553709"/>
                </a:lnTo>
                <a:lnTo>
                  <a:pt x="99704" y="1553709"/>
                </a:lnTo>
                <a:cubicBezTo>
                  <a:pt x="44640" y="1553709"/>
                  <a:pt x="0" y="1509070"/>
                  <a:pt x="0" y="145400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036122" y="1731244"/>
            <a:ext cx="1109669" cy="1553709"/>
          </a:xfrm>
          <a:custGeom>
            <a:avLst/>
            <a:gdLst>
              <a:gd name="connsiteX0" fmla="*/ 0 w 1109669"/>
              <a:gd name="connsiteY0" fmla="*/ 0 h 1553709"/>
              <a:gd name="connsiteX1" fmla="*/ 1009965 w 1109669"/>
              <a:gd name="connsiteY1" fmla="*/ 0 h 1553709"/>
              <a:gd name="connsiteX2" fmla="*/ 1109669 w 1109669"/>
              <a:gd name="connsiteY2" fmla="*/ 99704 h 1553709"/>
              <a:gd name="connsiteX3" fmla="*/ 1109669 w 1109669"/>
              <a:gd name="connsiteY3" fmla="*/ 1553709 h 1553709"/>
              <a:gd name="connsiteX4" fmla="*/ 99704 w 1109669"/>
              <a:gd name="connsiteY4" fmla="*/ 1553709 h 1553709"/>
              <a:gd name="connsiteX5" fmla="*/ 0 w 1109669"/>
              <a:gd name="connsiteY5" fmla="*/ 1454005 h 155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669" h="1553709">
                <a:moveTo>
                  <a:pt x="0" y="0"/>
                </a:moveTo>
                <a:lnTo>
                  <a:pt x="1009965" y="0"/>
                </a:lnTo>
                <a:cubicBezTo>
                  <a:pt x="1065030" y="0"/>
                  <a:pt x="1109669" y="44640"/>
                  <a:pt x="1109669" y="99704"/>
                </a:cubicBezTo>
                <a:lnTo>
                  <a:pt x="1109669" y="1553709"/>
                </a:lnTo>
                <a:lnTo>
                  <a:pt x="99704" y="1553709"/>
                </a:lnTo>
                <a:cubicBezTo>
                  <a:pt x="44640" y="1553709"/>
                  <a:pt x="0" y="1509070"/>
                  <a:pt x="0" y="145400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553970" y="3801577"/>
            <a:ext cx="4327779" cy="2075435"/>
          </a:xfrm>
          <a:custGeom>
            <a:avLst/>
            <a:gdLst>
              <a:gd name="connsiteX0" fmla="*/ 0 w 4327779"/>
              <a:gd name="connsiteY0" fmla="*/ 0 h 2075435"/>
              <a:gd name="connsiteX1" fmla="*/ 3927739 w 4327779"/>
              <a:gd name="connsiteY1" fmla="*/ 0 h 2075435"/>
              <a:gd name="connsiteX2" fmla="*/ 4327779 w 4327779"/>
              <a:gd name="connsiteY2" fmla="*/ 400040 h 2075435"/>
              <a:gd name="connsiteX3" fmla="*/ 4327779 w 4327779"/>
              <a:gd name="connsiteY3" fmla="*/ 2075435 h 2075435"/>
              <a:gd name="connsiteX4" fmla="*/ 400040 w 4327779"/>
              <a:gd name="connsiteY4" fmla="*/ 2075435 h 2075435"/>
              <a:gd name="connsiteX5" fmla="*/ 0 w 4327779"/>
              <a:gd name="connsiteY5" fmla="*/ 1675395 h 207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7779" h="2075435">
                <a:moveTo>
                  <a:pt x="0" y="0"/>
                </a:moveTo>
                <a:lnTo>
                  <a:pt x="3927739" y="0"/>
                </a:lnTo>
                <a:cubicBezTo>
                  <a:pt x="4148675" y="0"/>
                  <a:pt x="4327779" y="179104"/>
                  <a:pt x="4327779" y="400040"/>
                </a:cubicBezTo>
                <a:lnTo>
                  <a:pt x="4327779" y="2075435"/>
                </a:lnTo>
                <a:lnTo>
                  <a:pt x="400040" y="2075435"/>
                </a:lnTo>
                <a:cubicBezTo>
                  <a:pt x="179104" y="2075435"/>
                  <a:pt x="0" y="1896331"/>
                  <a:pt x="0" y="167539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图片占位符 21"/>
          <p:cNvSpPr>
            <a:spLocks noGrp="1"/>
          </p:cNvSpPr>
          <p:nvPr>
            <p:ph type="pic" sz="quarter" idx="10"/>
          </p:nvPr>
        </p:nvSpPr>
        <p:spPr>
          <a:xfrm>
            <a:off x="5684943" y="4072979"/>
            <a:ext cx="1554868" cy="1554868"/>
          </a:xfrm>
          <a:custGeom>
            <a:avLst/>
            <a:gdLst>
              <a:gd name="connsiteX0" fmla="*/ 753629 w 1554868"/>
              <a:gd name="connsiteY0" fmla="*/ 369 h 1554868"/>
              <a:gd name="connsiteX1" fmla="*/ 1512093 w 1554868"/>
              <a:gd name="connsiteY1" fmla="*/ 523759 h 1554868"/>
              <a:gd name="connsiteX2" fmla="*/ 1031109 w 1554868"/>
              <a:gd name="connsiteY2" fmla="*/ 1512093 h 1554868"/>
              <a:gd name="connsiteX3" fmla="*/ 42776 w 1554868"/>
              <a:gd name="connsiteY3" fmla="*/ 1031109 h 1554868"/>
              <a:gd name="connsiteX4" fmla="*/ 523759 w 1554868"/>
              <a:gd name="connsiteY4" fmla="*/ 42776 h 1554868"/>
              <a:gd name="connsiteX5" fmla="*/ 753629 w 1554868"/>
              <a:gd name="connsiteY5" fmla="*/ 369 h 155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4868" h="1554868">
                <a:moveTo>
                  <a:pt x="753629" y="369"/>
                </a:moveTo>
                <a:cubicBezTo>
                  <a:pt x="1084804" y="-9878"/>
                  <a:pt x="1398261" y="194095"/>
                  <a:pt x="1512093" y="523759"/>
                </a:cubicBezTo>
                <a:cubicBezTo>
                  <a:pt x="1652194" y="929500"/>
                  <a:pt x="1436850" y="1371992"/>
                  <a:pt x="1031109" y="1512093"/>
                </a:cubicBezTo>
                <a:cubicBezTo>
                  <a:pt x="625368" y="1652194"/>
                  <a:pt x="182877" y="1436850"/>
                  <a:pt x="42776" y="1031109"/>
                </a:cubicBezTo>
                <a:cubicBezTo>
                  <a:pt x="-97325" y="625368"/>
                  <a:pt x="118019" y="182877"/>
                  <a:pt x="523759" y="42776"/>
                </a:cubicBezTo>
                <a:cubicBezTo>
                  <a:pt x="599836" y="16507"/>
                  <a:pt x="677204" y="2734"/>
                  <a:pt x="753629" y="369"/>
                </a:cubicBezTo>
                <a:close/>
              </a:path>
            </a:pathLst>
          </a:custGeom>
          <a:solidFill>
            <a:schemeClr val="accent1"/>
          </a:solidFill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sz="quarter" idx="11"/>
          </p:nvPr>
        </p:nvSpPr>
        <p:spPr>
          <a:xfrm>
            <a:off x="4582858" y="3859745"/>
            <a:ext cx="1554868" cy="1554868"/>
          </a:xfrm>
          <a:custGeom>
            <a:avLst/>
            <a:gdLst>
              <a:gd name="connsiteX0" fmla="*/ 753629 w 1554868"/>
              <a:gd name="connsiteY0" fmla="*/ 369 h 1554868"/>
              <a:gd name="connsiteX1" fmla="*/ 1512093 w 1554868"/>
              <a:gd name="connsiteY1" fmla="*/ 523759 h 1554868"/>
              <a:gd name="connsiteX2" fmla="*/ 1031109 w 1554868"/>
              <a:gd name="connsiteY2" fmla="*/ 1512093 h 1554868"/>
              <a:gd name="connsiteX3" fmla="*/ 42776 w 1554868"/>
              <a:gd name="connsiteY3" fmla="*/ 1031109 h 1554868"/>
              <a:gd name="connsiteX4" fmla="*/ 523759 w 1554868"/>
              <a:gd name="connsiteY4" fmla="*/ 42776 h 1554868"/>
              <a:gd name="connsiteX5" fmla="*/ 753629 w 1554868"/>
              <a:gd name="connsiteY5" fmla="*/ 369 h 155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4868" h="1554868">
                <a:moveTo>
                  <a:pt x="753629" y="369"/>
                </a:moveTo>
                <a:cubicBezTo>
                  <a:pt x="1084804" y="-9878"/>
                  <a:pt x="1398261" y="194095"/>
                  <a:pt x="1512093" y="523759"/>
                </a:cubicBezTo>
                <a:cubicBezTo>
                  <a:pt x="1652194" y="929500"/>
                  <a:pt x="1436850" y="1371992"/>
                  <a:pt x="1031109" y="1512093"/>
                </a:cubicBezTo>
                <a:cubicBezTo>
                  <a:pt x="625368" y="1652194"/>
                  <a:pt x="182877" y="1436850"/>
                  <a:pt x="42776" y="1031109"/>
                </a:cubicBezTo>
                <a:cubicBezTo>
                  <a:pt x="-97325" y="625368"/>
                  <a:pt x="118019" y="182876"/>
                  <a:pt x="523759" y="42776"/>
                </a:cubicBezTo>
                <a:cubicBezTo>
                  <a:pt x="599836" y="16507"/>
                  <a:pt x="677204" y="2734"/>
                  <a:pt x="753629" y="369"/>
                </a:cubicBezTo>
                <a:close/>
              </a:path>
            </a:pathLst>
          </a:custGeom>
          <a:solidFill>
            <a:schemeClr val="accent1"/>
          </a:solidFill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2"/>
          </p:nvPr>
        </p:nvSpPr>
        <p:spPr>
          <a:xfrm>
            <a:off x="6420651" y="3225163"/>
            <a:ext cx="1554868" cy="1554868"/>
          </a:xfrm>
          <a:custGeom>
            <a:avLst/>
            <a:gdLst>
              <a:gd name="connsiteX0" fmla="*/ 753629 w 1554868"/>
              <a:gd name="connsiteY0" fmla="*/ 369 h 1554868"/>
              <a:gd name="connsiteX1" fmla="*/ 1512093 w 1554868"/>
              <a:gd name="connsiteY1" fmla="*/ 523759 h 1554868"/>
              <a:gd name="connsiteX2" fmla="*/ 1031109 w 1554868"/>
              <a:gd name="connsiteY2" fmla="*/ 1512093 h 1554868"/>
              <a:gd name="connsiteX3" fmla="*/ 42776 w 1554868"/>
              <a:gd name="connsiteY3" fmla="*/ 1031109 h 1554868"/>
              <a:gd name="connsiteX4" fmla="*/ 523759 w 1554868"/>
              <a:gd name="connsiteY4" fmla="*/ 42776 h 1554868"/>
              <a:gd name="connsiteX5" fmla="*/ 753629 w 1554868"/>
              <a:gd name="connsiteY5" fmla="*/ 369 h 155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4868" h="1554868">
                <a:moveTo>
                  <a:pt x="753629" y="369"/>
                </a:moveTo>
                <a:cubicBezTo>
                  <a:pt x="1084804" y="-9878"/>
                  <a:pt x="1398261" y="194095"/>
                  <a:pt x="1512093" y="523759"/>
                </a:cubicBezTo>
                <a:cubicBezTo>
                  <a:pt x="1652194" y="929500"/>
                  <a:pt x="1436850" y="1371992"/>
                  <a:pt x="1031109" y="1512093"/>
                </a:cubicBezTo>
                <a:cubicBezTo>
                  <a:pt x="625368" y="1652194"/>
                  <a:pt x="182877" y="1436850"/>
                  <a:pt x="42776" y="1031109"/>
                </a:cubicBezTo>
                <a:cubicBezTo>
                  <a:pt x="-97325" y="625368"/>
                  <a:pt x="118019" y="182876"/>
                  <a:pt x="523759" y="42776"/>
                </a:cubicBezTo>
                <a:cubicBezTo>
                  <a:pt x="599836" y="16507"/>
                  <a:pt x="677204" y="2734"/>
                  <a:pt x="753629" y="369"/>
                </a:cubicBezTo>
                <a:close/>
              </a:path>
            </a:pathLst>
          </a:custGeom>
          <a:solidFill>
            <a:schemeClr val="accent1"/>
          </a:solidFill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3"/>
          </p:nvPr>
        </p:nvSpPr>
        <p:spPr>
          <a:xfrm>
            <a:off x="6054274" y="2164112"/>
            <a:ext cx="1554868" cy="1554867"/>
          </a:xfrm>
          <a:custGeom>
            <a:avLst/>
            <a:gdLst>
              <a:gd name="connsiteX0" fmla="*/ 753629 w 1554868"/>
              <a:gd name="connsiteY0" fmla="*/ 369 h 1554867"/>
              <a:gd name="connsiteX1" fmla="*/ 1512093 w 1554868"/>
              <a:gd name="connsiteY1" fmla="*/ 523759 h 1554867"/>
              <a:gd name="connsiteX2" fmla="*/ 1031109 w 1554868"/>
              <a:gd name="connsiteY2" fmla="*/ 1512093 h 1554867"/>
              <a:gd name="connsiteX3" fmla="*/ 42776 w 1554868"/>
              <a:gd name="connsiteY3" fmla="*/ 1031109 h 1554867"/>
              <a:gd name="connsiteX4" fmla="*/ 523759 w 1554868"/>
              <a:gd name="connsiteY4" fmla="*/ 42776 h 1554867"/>
              <a:gd name="connsiteX5" fmla="*/ 753629 w 1554868"/>
              <a:gd name="connsiteY5" fmla="*/ 369 h 155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4868" h="1554867">
                <a:moveTo>
                  <a:pt x="753629" y="369"/>
                </a:moveTo>
                <a:cubicBezTo>
                  <a:pt x="1084804" y="-9878"/>
                  <a:pt x="1398261" y="194095"/>
                  <a:pt x="1512093" y="523759"/>
                </a:cubicBezTo>
                <a:cubicBezTo>
                  <a:pt x="1652194" y="929500"/>
                  <a:pt x="1436850" y="1371992"/>
                  <a:pt x="1031109" y="1512093"/>
                </a:cubicBezTo>
                <a:cubicBezTo>
                  <a:pt x="625368" y="1652193"/>
                  <a:pt x="182877" y="1436850"/>
                  <a:pt x="42776" y="1031109"/>
                </a:cubicBezTo>
                <a:cubicBezTo>
                  <a:pt x="-97325" y="625368"/>
                  <a:pt x="118019" y="182876"/>
                  <a:pt x="523759" y="42776"/>
                </a:cubicBezTo>
                <a:cubicBezTo>
                  <a:pt x="599836" y="16507"/>
                  <a:pt x="677204" y="2734"/>
                  <a:pt x="753629" y="369"/>
                </a:cubicBezTo>
                <a:close/>
              </a:path>
            </a:pathLst>
          </a:custGeom>
          <a:solidFill>
            <a:schemeClr val="accent1"/>
          </a:solidFill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4952189" y="1950879"/>
            <a:ext cx="1554868" cy="1554867"/>
          </a:xfrm>
          <a:custGeom>
            <a:avLst/>
            <a:gdLst>
              <a:gd name="connsiteX0" fmla="*/ 753629 w 1554868"/>
              <a:gd name="connsiteY0" fmla="*/ 369 h 1554867"/>
              <a:gd name="connsiteX1" fmla="*/ 1512093 w 1554868"/>
              <a:gd name="connsiteY1" fmla="*/ 523759 h 1554867"/>
              <a:gd name="connsiteX2" fmla="*/ 1031109 w 1554868"/>
              <a:gd name="connsiteY2" fmla="*/ 1512093 h 1554867"/>
              <a:gd name="connsiteX3" fmla="*/ 42776 w 1554868"/>
              <a:gd name="connsiteY3" fmla="*/ 1031109 h 1554867"/>
              <a:gd name="connsiteX4" fmla="*/ 523759 w 1554868"/>
              <a:gd name="connsiteY4" fmla="*/ 42776 h 1554867"/>
              <a:gd name="connsiteX5" fmla="*/ 753629 w 1554868"/>
              <a:gd name="connsiteY5" fmla="*/ 369 h 155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4868" h="1554867">
                <a:moveTo>
                  <a:pt x="753629" y="369"/>
                </a:moveTo>
                <a:cubicBezTo>
                  <a:pt x="1084804" y="-9878"/>
                  <a:pt x="1398261" y="194095"/>
                  <a:pt x="1512093" y="523759"/>
                </a:cubicBezTo>
                <a:cubicBezTo>
                  <a:pt x="1652194" y="929500"/>
                  <a:pt x="1436850" y="1371992"/>
                  <a:pt x="1031109" y="1512093"/>
                </a:cubicBezTo>
                <a:cubicBezTo>
                  <a:pt x="625368" y="1652193"/>
                  <a:pt x="182877" y="1436850"/>
                  <a:pt x="42776" y="1031109"/>
                </a:cubicBezTo>
                <a:cubicBezTo>
                  <a:pt x="-97325" y="625368"/>
                  <a:pt x="118019" y="182876"/>
                  <a:pt x="523759" y="42776"/>
                </a:cubicBezTo>
                <a:cubicBezTo>
                  <a:pt x="599836" y="16507"/>
                  <a:pt x="677204" y="2734"/>
                  <a:pt x="753629" y="369"/>
                </a:cubicBezTo>
                <a:close/>
              </a:path>
            </a:pathLst>
          </a:custGeom>
          <a:solidFill>
            <a:schemeClr val="accent1"/>
          </a:solidFill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4216481" y="2798695"/>
            <a:ext cx="1554868" cy="1554868"/>
          </a:xfrm>
          <a:custGeom>
            <a:avLst/>
            <a:gdLst>
              <a:gd name="connsiteX0" fmla="*/ 753629 w 1554868"/>
              <a:gd name="connsiteY0" fmla="*/ 369 h 1554868"/>
              <a:gd name="connsiteX1" fmla="*/ 1512093 w 1554868"/>
              <a:gd name="connsiteY1" fmla="*/ 523759 h 1554868"/>
              <a:gd name="connsiteX2" fmla="*/ 1031109 w 1554868"/>
              <a:gd name="connsiteY2" fmla="*/ 1512093 h 1554868"/>
              <a:gd name="connsiteX3" fmla="*/ 42776 w 1554868"/>
              <a:gd name="connsiteY3" fmla="*/ 1031109 h 1554868"/>
              <a:gd name="connsiteX4" fmla="*/ 523759 w 1554868"/>
              <a:gd name="connsiteY4" fmla="*/ 42776 h 1554868"/>
              <a:gd name="connsiteX5" fmla="*/ 753629 w 1554868"/>
              <a:gd name="connsiteY5" fmla="*/ 369 h 155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4868" h="1554868">
                <a:moveTo>
                  <a:pt x="753629" y="369"/>
                </a:moveTo>
                <a:cubicBezTo>
                  <a:pt x="1084804" y="-9878"/>
                  <a:pt x="1398261" y="194095"/>
                  <a:pt x="1512093" y="523759"/>
                </a:cubicBezTo>
                <a:cubicBezTo>
                  <a:pt x="1652194" y="929500"/>
                  <a:pt x="1436850" y="1371992"/>
                  <a:pt x="1031109" y="1512093"/>
                </a:cubicBezTo>
                <a:cubicBezTo>
                  <a:pt x="625368" y="1652194"/>
                  <a:pt x="182877" y="1436850"/>
                  <a:pt x="42776" y="1031109"/>
                </a:cubicBezTo>
                <a:cubicBezTo>
                  <a:pt x="-97325" y="625368"/>
                  <a:pt x="118019" y="182876"/>
                  <a:pt x="523759" y="42776"/>
                </a:cubicBezTo>
                <a:cubicBezTo>
                  <a:pt x="599836" y="16507"/>
                  <a:pt x="677204" y="2734"/>
                  <a:pt x="753629" y="369"/>
                </a:cubicBezTo>
                <a:close/>
              </a:path>
            </a:pathLst>
          </a:custGeom>
          <a:solidFill>
            <a:schemeClr val="accent1"/>
          </a:solidFill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93800" y="1700807"/>
            <a:ext cx="5372348" cy="4210901"/>
          </a:xfrm>
          <a:custGeom>
            <a:avLst/>
            <a:gdLst>
              <a:gd name="connsiteX0" fmla="*/ 0 w 5372348"/>
              <a:gd name="connsiteY0" fmla="*/ 0 h 4210901"/>
              <a:gd name="connsiteX1" fmla="*/ 5372348 w 5372348"/>
              <a:gd name="connsiteY1" fmla="*/ 0 h 4210901"/>
              <a:gd name="connsiteX2" fmla="*/ 5372348 w 5372348"/>
              <a:gd name="connsiteY2" fmla="*/ 4210901 h 4210901"/>
              <a:gd name="connsiteX3" fmla="*/ 0 w 5372348"/>
              <a:gd name="connsiteY3" fmla="*/ 4210901 h 421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348" h="4210901">
                <a:moveTo>
                  <a:pt x="0" y="0"/>
                </a:moveTo>
                <a:lnTo>
                  <a:pt x="5372348" y="0"/>
                </a:lnTo>
                <a:lnTo>
                  <a:pt x="5372348" y="4210901"/>
                </a:lnTo>
                <a:lnTo>
                  <a:pt x="0" y="42109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37360" y="3789364"/>
            <a:ext cx="4035440" cy="2122346"/>
          </a:xfrm>
          <a:custGeom>
            <a:avLst/>
            <a:gdLst>
              <a:gd name="connsiteX0" fmla="*/ 0 w 4035440"/>
              <a:gd name="connsiteY0" fmla="*/ 0 h 2122346"/>
              <a:gd name="connsiteX1" fmla="*/ 4035440 w 4035440"/>
              <a:gd name="connsiteY1" fmla="*/ 0 h 2122346"/>
              <a:gd name="connsiteX2" fmla="*/ 4035440 w 4035440"/>
              <a:gd name="connsiteY2" fmla="*/ 2122346 h 2122346"/>
              <a:gd name="connsiteX3" fmla="*/ 0 w 4035440"/>
              <a:gd name="connsiteY3" fmla="*/ 2122346 h 21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5440" h="2122346">
                <a:moveTo>
                  <a:pt x="0" y="0"/>
                </a:moveTo>
                <a:lnTo>
                  <a:pt x="4035440" y="0"/>
                </a:lnTo>
                <a:lnTo>
                  <a:pt x="4035440" y="2122346"/>
                </a:lnTo>
                <a:lnTo>
                  <a:pt x="0" y="21223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079500" y="2006600"/>
            <a:ext cx="2921000" cy="2026812"/>
          </a:xfrm>
          <a:custGeom>
            <a:avLst/>
            <a:gdLst>
              <a:gd name="connsiteX0" fmla="*/ 0 w 2921000"/>
              <a:gd name="connsiteY0" fmla="*/ 0 h 2026812"/>
              <a:gd name="connsiteX1" fmla="*/ 2921000 w 2921000"/>
              <a:gd name="connsiteY1" fmla="*/ 0 h 2026812"/>
              <a:gd name="connsiteX2" fmla="*/ 2921000 w 2921000"/>
              <a:gd name="connsiteY2" fmla="*/ 2026812 h 2026812"/>
              <a:gd name="connsiteX3" fmla="*/ 0 w 2921000"/>
              <a:gd name="connsiteY3" fmla="*/ 2026812 h 202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0" h="2026812">
                <a:moveTo>
                  <a:pt x="0" y="0"/>
                </a:moveTo>
                <a:lnTo>
                  <a:pt x="2921000" y="0"/>
                </a:lnTo>
                <a:lnTo>
                  <a:pt x="2921000" y="2026812"/>
                </a:lnTo>
                <a:lnTo>
                  <a:pt x="0" y="20268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635500" y="2006600"/>
            <a:ext cx="2921000" cy="2026812"/>
          </a:xfrm>
          <a:custGeom>
            <a:avLst/>
            <a:gdLst>
              <a:gd name="connsiteX0" fmla="*/ 0 w 2921000"/>
              <a:gd name="connsiteY0" fmla="*/ 0 h 2026812"/>
              <a:gd name="connsiteX1" fmla="*/ 2921000 w 2921000"/>
              <a:gd name="connsiteY1" fmla="*/ 0 h 2026812"/>
              <a:gd name="connsiteX2" fmla="*/ 2921000 w 2921000"/>
              <a:gd name="connsiteY2" fmla="*/ 2026812 h 2026812"/>
              <a:gd name="connsiteX3" fmla="*/ 0 w 2921000"/>
              <a:gd name="connsiteY3" fmla="*/ 2026812 h 202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0" h="2026812">
                <a:moveTo>
                  <a:pt x="0" y="0"/>
                </a:moveTo>
                <a:lnTo>
                  <a:pt x="2921000" y="0"/>
                </a:lnTo>
                <a:lnTo>
                  <a:pt x="2921000" y="2026812"/>
                </a:lnTo>
                <a:lnTo>
                  <a:pt x="0" y="20268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91500" y="2006600"/>
            <a:ext cx="2921000" cy="2026812"/>
          </a:xfrm>
          <a:custGeom>
            <a:avLst/>
            <a:gdLst>
              <a:gd name="connsiteX0" fmla="*/ 0 w 2921000"/>
              <a:gd name="connsiteY0" fmla="*/ 0 h 2026812"/>
              <a:gd name="connsiteX1" fmla="*/ 2921000 w 2921000"/>
              <a:gd name="connsiteY1" fmla="*/ 0 h 2026812"/>
              <a:gd name="connsiteX2" fmla="*/ 2921000 w 2921000"/>
              <a:gd name="connsiteY2" fmla="*/ 2026812 h 2026812"/>
              <a:gd name="connsiteX3" fmla="*/ 0 w 2921000"/>
              <a:gd name="connsiteY3" fmla="*/ 2026812 h 202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0" h="2026812">
                <a:moveTo>
                  <a:pt x="0" y="0"/>
                </a:moveTo>
                <a:lnTo>
                  <a:pt x="2921000" y="0"/>
                </a:lnTo>
                <a:lnTo>
                  <a:pt x="2921000" y="2026812"/>
                </a:lnTo>
                <a:lnTo>
                  <a:pt x="0" y="20268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0279190" y="39377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0" cstate="screen"/>
          <a:srcRect r="6299" b="31403"/>
          <a:stretch>
            <a:fillRect/>
          </a:stretch>
        </p:blipFill>
        <p:spPr>
          <a:xfrm>
            <a:off x="1612959" y="2768125"/>
            <a:ext cx="10579041" cy="4089875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tags" Target="../tags/tag3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1.xml"/><Relationship Id="rId1" Type="http://schemas.openxmlformats.org/officeDocument/2006/relationships/tags" Target="../tags/tag5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71.xml"/><Relationship Id="rId1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tags" Target="../tags/tag7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tags" Target="../tags/tag8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4" Type="http://schemas.openxmlformats.org/officeDocument/2006/relationships/notesSlide" Target="../notesSlides/notesSlide16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06.xml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1" Type="http://schemas.openxmlformats.org/officeDocument/2006/relationships/tags" Target="../tags/tag9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7" Type="http://schemas.openxmlformats.org/officeDocument/2006/relationships/notesSlide" Target="../notesSlides/notesSlide17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19.xml"/><Relationship Id="rId24" Type="http://schemas.openxmlformats.org/officeDocument/2006/relationships/image" Target="../media/image13.png"/><Relationship Id="rId23" Type="http://schemas.microsoft.com/office/2007/relationships/media" Target="../media/audio4.wav"/><Relationship Id="rId22" Type="http://schemas.openxmlformats.org/officeDocument/2006/relationships/audio" Target="../media/audio4.wav"/><Relationship Id="rId21" Type="http://schemas.openxmlformats.org/officeDocument/2006/relationships/image" Target="../media/image12.png"/><Relationship Id="rId20" Type="http://schemas.microsoft.com/office/2007/relationships/media" Target="../media/audio3.wav"/><Relationship Id="rId2" Type="http://schemas.openxmlformats.org/officeDocument/2006/relationships/tags" Target="../tags/tag108.xml"/><Relationship Id="rId19" Type="http://schemas.openxmlformats.org/officeDocument/2006/relationships/audio" Target="../media/audio3.wav"/><Relationship Id="rId18" Type="http://schemas.openxmlformats.org/officeDocument/2006/relationships/tags" Target="../tags/tag118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image" Target="../media/image11.png"/><Relationship Id="rId14" Type="http://schemas.microsoft.com/office/2007/relationships/media" Target="../media/audio2.wav"/><Relationship Id="rId13" Type="http://schemas.openxmlformats.org/officeDocument/2006/relationships/audio" Target="../media/audio2.wav"/><Relationship Id="rId12" Type="http://schemas.openxmlformats.org/officeDocument/2006/relationships/image" Target="../media/image10.png"/><Relationship Id="rId11" Type="http://schemas.microsoft.com/office/2007/relationships/media" Target="../media/audio1.wav"/><Relationship Id="rId10" Type="http://schemas.openxmlformats.org/officeDocument/2006/relationships/audio" Target="../media/audio1.wav"/><Relationship Id="rId1" Type="http://schemas.openxmlformats.org/officeDocument/2006/relationships/tags" Target="../tags/tag10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.xml"/><Relationship Id="rId4" Type="http://schemas.openxmlformats.org/officeDocument/2006/relationships/image" Target="../media/image3.png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.xml"/><Relationship Id="rId4" Type="http://schemas.openxmlformats.org/officeDocument/2006/relationships/image" Target="../media/image4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0" Type="http://schemas.openxmlformats.org/officeDocument/2006/relationships/notesSlide" Target="../notesSlides/notesSlide7.xml"/><Relationship Id="rId1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5.xml"/><Relationship Id="rId7" Type="http://schemas.openxmlformats.org/officeDocument/2006/relationships/tags" Target="../tags/tag3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06636" y="1268413"/>
            <a:ext cx="701666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主观听音培训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--</a:t>
            </a:r>
            <a:r>
              <a: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基础篇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509125" y="3996806"/>
            <a:ext cx="1658403" cy="1660350"/>
            <a:chOff x="3509125" y="3996806"/>
            <a:chExt cx="1658403" cy="1660350"/>
          </a:xfrm>
        </p:grpSpPr>
        <p:sp>
          <p:nvSpPr>
            <p:cNvPr id="60" name="MH_Other_1"/>
            <p:cNvSpPr/>
            <p:nvPr>
              <p:custDataLst>
                <p:tags r:id="rId1"/>
              </p:custDataLst>
            </p:nvPr>
          </p:nvSpPr>
          <p:spPr>
            <a:xfrm>
              <a:off x="3509125" y="3996806"/>
              <a:ext cx="1658403" cy="1660350"/>
            </a:xfrm>
            <a:prstGeom prst="ellipse">
              <a:avLst/>
            </a:prstGeom>
            <a:solidFill>
              <a:schemeClr val="accent3"/>
            </a:solidFill>
            <a:ln w="3175" cmpd="sng">
              <a:noFill/>
            </a:ln>
            <a:effectLst>
              <a:outerShdw blurRad="177800" dist="88900" dir="9000000" algn="tr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zh-CN" altLang="en-US">
                <a:solidFill>
                  <a:srgbClr val="4D4D4D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61" name="MH_SubTitle_1"/>
            <p:cNvSpPr/>
            <p:nvPr>
              <p:custDataLst>
                <p:tags r:id="rId2"/>
              </p:custDataLst>
            </p:nvPr>
          </p:nvSpPr>
          <p:spPr>
            <a:xfrm>
              <a:off x="3648792" y="4137101"/>
              <a:ext cx="1379398" cy="1379398"/>
            </a:xfrm>
            <a:prstGeom prst="ellipse">
              <a:avLst/>
            </a:prstGeom>
            <a:solidFill>
              <a:srgbClr val="FFFFFF"/>
            </a:solidFill>
            <a:ln w="12700" cmpd="sng">
              <a:noFill/>
            </a:ln>
            <a:effectLst>
              <a:innerShdw blurRad="63500" dist="50800" dir="19800000">
                <a:schemeClr val="tx1">
                  <a:lumMod val="65000"/>
                  <a:lumOff val="35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rgbClr val="4D4D4D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清晰度</a:t>
              </a:r>
              <a:endParaRPr lang="zh-CN" altLang="en-US" sz="2000" b="1" dirty="0">
                <a:solidFill>
                  <a:srgbClr val="4D4D4D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529084" y="2780257"/>
            <a:ext cx="1311929" cy="1311929"/>
            <a:chOff x="4529084" y="2780257"/>
            <a:chExt cx="1311929" cy="1311929"/>
          </a:xfrm>
        </p:grpSpPr>
        <p:sp>
          <p:nvSpPr>
            <p:cNvPr id="62" name="MH_Other_2"/>
            <p:cNvSpPr/>
            <p:nvPr>
              <p:custDataLst>
                <p:tags r:id="rId3"/>
              </p:custDataLst>
            </p:nvPr>
          </p:nvSpPr>
          <p:spPr>
            <a:xfrm>
              <a:off x="4529084" y="2780257"/>
              <a:ext cx="1311929" cy="1311929"/>
            </a:xfrm>
            <a:prstGeom prst="ellipse">
              <a:avLst/>
            </a:prstGeom>
            <a:solidFill>
              <a:schemeClr val="accent2"/>
            </a:solidFill>
            <a:ln w="3175" cmpd="sng">
              <a:noFill/>
            </a:ln>
            <a:effectLst>
              <a:outerShdw blurRad="177800" dist="88900" dir="9000000" algn="tr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zh-CN" altLang="en-US">
                <a:solidFill>
                  <a:srgbClr val="4D4D4D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63" name="MH_SubTitle_3"/>
            <p:cNvSpPr/>
            <p:nvPr>
              <p:custDataLst>
                <p:tags r:id="rId4"/>
              </p:custDataLst>
            </p:nvPr>
          </p:nvSpPr>
          <p:spPr>
            <a:xfrm>
              <a:off x="4639269" y="2891382"/>
              <a:ext cx="1090345" cy="1090345"/>
            </a:xfrm>
            <a:prstGeom prst="ellipse">
              <a:avLst/>
            </a:prstGeom>
            <a:solidFill>
              <a:srgbClr val="FFFFFF"/>
            </a:solidFill>
            <a:ln w="12700" cmpd="sng">
              <a:noFill/>
            </a:ln>
            <a:effectLst>
              <a:innerShdw blurRad="63500" dist="50800" dir="19800000">
                <a:schemeClr val="tx1">
                  <a:lumMod val="65000"/>
                  <a:lumOff val="35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srgbClr val="4D4D4D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失真</a:t>
              </a:r>
              <a:endParaRPr lang="zh-CN" altLang="en-US" b="1" dirty="0">
                <a:solidFill>
                  <a:srgbClr val="4D4D4D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222501" y="1657136"/>
            <a:ext cx="2341619" cy="2339672"/>
            <a:chOff x="2222501" y="1657136"/>
            <a:chExt cx="2341619" cy="2339672"/>
          </a:xfrm>
        </p:grpSpPr>
        <p:sp>
          <p:nvSpPr>
            <p:cNvPr id="64" name="MH_Other_3"/>
            <p:cNvSpPr/>
            <p:nvPr>
              <p:custDataLst>
                <p:tags r:id="rId5"/>
              </p:custDataLst>
            </p:nvPr>
          </p:nvSpPr>
          <p:spPr>
            <a:xfrm>
              <a:off x="2222501" y="1657136"/>
              <a:ext cx="2341619" cy="2339672"/>
            </a:xfrm>
            <a:prstGeom prst="ellipse">
              <a:avLst/>
            </a:prstGeom>
            <a:solidFill>
              <a:schemeClr val="accent1"/>
            </a:solidFill>
            <a:ln w="3175" cmpd="sng">
              <a:noFill/>
            </a:ln>
            <a:effectLst>
              <a:outerShdw blurRad="177800" dist="88900" dir="9000000" algn="tr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zh-CN" altLang="en-US">
                <a:solidFill>
                  <a:srgbClr val="4D4D4D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66" name="MH_Title_1"/>
            <p:cNvSpPr/>
            <p:nvPr>
              <p:custDataLst>
                <p:tags r:id="rId6"/>
              </p:custDataLst>
            </p:nvPr>
          </p:nvSpPr>
          <p:spPr>
            <a:xfrm>
              <a:off x="2447126" y="1881151"/>
              <a:ext cx="1891364" cy="1891364"/>
            </a:xfrm>
            <a:prstGeom prst="ellipse">
              <a:avLst/>
            </a:prstGeom>
            <a:solidFill>
              <a:srgbClr val="FFFFFF"/>
            </a:solidFill>
            <a:ln w="12700" cmpd="sng">
              <a:noFill/>
            </a:ln>
            <a:effectLst>
              <a:innerShdw blurRad="63500" dist="508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rgbClr val="4D4D4D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平衡</a:t>
              </a:r>
              <a:endParaRPr lang="zh-CN" altLang="en-US" sz="2000" b="1" dirty="0">
                <a:solidFill>
                  <a:srgbClr val="4D4D4D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627883" y="3656173"/>
            <a:ext cx="2341618" cy="2341617"/>
            <a:chOff x="7627883" y="3656173"/>
            <a:chExt cx="2341618" cy="2341617"/>
          </a:xfrm>
        </p:grpSpPr>
        <p:sp>
          <p:nvSpPr>
            <p:cNvPr id="77" name="MH_Other_4"/>
            <p:cNvSpPr/>
            <p:nvPr>
              <p:custDataLst>
                <p:tags r:id="rId7"/>
              </p:custDataLst>
            </p:nvPr>
          </p:nvSpPr>
          <p:spPr>
            <a:xfrm>
              <a:off x="7627883" y="3656173"/>
              <a:ext cx="2341618" cy="2341617"/>
            </a:xfrm>
            <a:prstGeom prst="ellipse">
              <a:avLst/>
            </a:prstGeom>
            <a:solidFill>
              <a:schemeClr val="accent5"/>
            </a:solidFill>
            <a:ln w="3175" cmpd="sng">
              <a:noFill/>
            </a:ln>
            <a:effectLst>
              <a:outerShdw blurRad="177800" dist="88900" dir="9000000" algn="tr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zh-CN" altLang="en-US">
                <a:solidFill>
                  <a:srgbClr val="4D4D4D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78" name="MH_Title_2"/>
            <p:cNvSpPr/>
            <p:nvPr>
              <p:custDataLst>
                <p:tags r:id="rId8"/>
              </p:custDataLst>
            </p:nvPr>
          </p:nvSpPr>
          <p:spPr>
            <a:xfrm>
              <a:off x="7853512" y="3881117"/>
              <a:ext cx="1891364" cy="1891364"/>
            </a:xfrm>
            <a:prstGeom prst="ellipse">
              <a:avLst/>
            </a:prstGeom>
            <a:solidFill>
              <a:srgbClr val="FFFFFF"/>
            </a:solidFill>
            <a:ln w="12700" cmpd="sng">
              <a:noFill/>
            </a:ln>
            <a:effectLst>
              <a:innerShdw blurRad="63500" dist="508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rgbClr val="4D4D4D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动态范围</a:t>
              </a:r>
              <a:endParaRPr lang="zh-CN" altLang="en-US" sz="2000" b="1" dirty="0">
                <a:solidFill>
                  <a:srgbClr val="4D4D4D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05005" y="4136954"/>
            <a:ext cx="1311929" cy="1311929"/>
            <a:chOff x="6205005" y="4136954"/>
            <a:chExt cx="1311929" cy="1311929"/>
          </a:xfrm>
        </p:grpSpPr>
        <p:sp>
          <p:nvSpPr>
            <p:cNvPr id="80" name="MH_Other_5"/>
            <p:cNvSpPr/>
            <p:nvPr>
              <p:custDataLst>
                <p:tags r:id="rId9"/>
              </p:custDataLst>
            </p:nvPr>
          </p:nvSpPr>
          <p:spPr>
            <a:xfrm>
              <a:off x="6205005" y="4136954"/>
              <a:ext cx="1311929" cy="1311929"/>
            </a:xfrm>
            <a:prstGeom prst="ellipse">
              <a:avLst/>
            </a:prstGeom>
            <a:solidFill>
              <a:schemeClr val="accent4"/>
            </a:solidFill>
            <a:ln w="3175" cmpd="sng">
              <a:noFill/>
            </a:ln>
            <a:effectLst>
              <a:outerShdw blurRad="177800" dist="88900" dir="9000000" algn="tr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zh-CN" altLang="en-US">
                <a:solidFill>
                  <a:srgbClr val="4D4D4D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81" name="MH_SubTitle_4"/>
            <p:cNvSpPr/>
            <p:nvPr>
              <p:custDataLst>
                <p:tags r:id="rId10"/>
              </p:custDataLst>
            </p:nvPr>
          </p:nvSpPr>
          <p:spPr>
            <a:xfrm>
              <a:off x="6315526" y="4247653"/>
              <a:ext cx="1090345" cy="1090345"/>
            </a:xfrm>
            <a:prstGeom prst="ellipse">
              <a:avLst/>
            </a:prstGeom>
            <a:solidFill>
              <a:srgbClr val="FFFFFF"/>
            </a:solidFill>
            <a:ln w="12700" cmpd="sng">
              <a:noFill/>
            </a:ln>
            <a:effectLst>
              <a:innerShdw blurRad="63500" dist="50800" dir="19800000">
                <a:schemeClr val="tx1">
                  <a:lumMod val="65000"/>
                  <a:lumOff val="35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srgbClr val="4D4D4D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力度</a:t>
              </a:r>
              <a:endParaRPr lang="zh-CN" altLang="en-US" b="1" dirty="0">
                <a:solidFill>
                  <a:srgbClr val="4D4D4D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687731" y="2252758"/>
            <a:ext cx="1658403" cy="1660350"/>
            <a:chOff x="6687731" y="2252758"/>
            <a:chExt cx="1658403" cy="1660350"/>
          </a:xfrm>
        </p:grpSpPr>
        <p:sp>
          <p:nvSpPr>
            <p:cNvPr id="83" name="MH_Other_6"/>
            <p:cNvSpPr/>
            <p:nvPr>
              <p:custDataLst>
                <p:tags r:id="rId11"/>
              </p:custDataLst>
            </p:nvPr>
          </p:nvSpPr>
          <p:spPr>
            <a:xfrm>
              <a:off x="6687731" y="2252758"/>
              <a:ext cx="1658403" cy="1660350"/>
            </a:xfrm>
            <a:prstGeom prst="ellipse">
              <a:avLst/>
            </a:prstGeom>
            <a:solidFill>
              <a:schemeClr val="accent6"/>
            </a:solidFill>
            <a:ln w="3175" cmpd="sng">
              <a:noFill/>
            </a:ln>
            <a:effectLst>
              <a:outerShdw blurRad="177800" dist="88900" dir="9000000" algn="tr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zh-CN" altLang="en-US" sz="1600">
                <a:solidFill>
                  <a:srgbClr val="4D4D4D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84" name="MH_SubTitle_2"/>
            <p:cNvSpPr/>
            <p:nvPr>
              <p:custDataLst>
                <p:tags r:id="rId12"/>
              </p:custDataLst>
            </p:nvPr>
          </p:nvSpPr>
          <p:spPr>
            <a:xfrm>
              <a:off x="6826725" y="2393117"/>
              <a:ext cx="1379398" cy="1379398"/>
            </a:xfrm>
            <a:prstGeom prst="ellipse">
              <a:avLst/>
            </a:prstGeom>
            <a:solidFill>
              <a:srgbClr val="FFFFFF"/>
            </a:solidFill>
            <a:ln w="12700" cmpd="sng">
              <a:noFill/>
            </a:ln>
            <a:effectLst>
              <a:innerShdw blurRad="63500" dist="50800" dir="19800000">
                <a:schemeClr val="tx1">
                  <a:lumMod val="65000"/>
                  <a:lumOff val="35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rgbClr val="4D4D4D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柔和</a:t>
              </a:r>
              <a:endParaRPr lang="zh-CN" altLang="en-US" sz="2000" b="1" dirty="0">
                <a:solidFill>
                  <a:srgbClr val="4D4D4D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/>
        </p:nvSpPr>
        <p:spPr>
          <a:xfrm>
            <a:off x="1407884" y="301759"/>
            <a:ext cx="5613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外放设备的主观音质评价指标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本框 34"/>
          <p:cNvSpPr txBox="1"/>
          <p:nvPr/>
        </p:nvSpPr>
        <p:spPr>
          <a:xfrm>
            <a:off x="1407884" y="301759"/>
            <a:ext cx="384991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评价指标解析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64581" y="1955901"/>
            <a:ext cx="7462837" cy="990995"/>
            <a:chOff x="2364581" y="1671419"/>
            <a:chExt cx="7462837" cy="990995"/>
          </a:xfrm>
        </p:grpSpPr>
        <p:cxnSp>
          <p:nvCxnSpPr>
            <p:cNvPr id="14" name="MH_Other_1"/>
            <p:cNvCxnSpPr/>
            <p:nvPr>
              <p:custDataLst>
                <p:tags r:id="rId1"/>
              </p:custDataLst>
            </p:nvPr>
          </p:nvCxnSpPr>
          <p:spPr>
            <a:xfrm>
              <a:off x="2502021" y="2660627"/>
              <a:ext cx="7325397" cy="0"/>
            </a:xfrm>
            <a:prstGeom prst="line">
              <a:avLst/>
            </a:prstGeom>
            <a:ln>
              <a:solidFill>
                <a:srgbClr val="DCDC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MH_Other_2"/>
            <p:cNvSpPr/>
            <p:nvPr>
              <p:custDataLst>
                <p:tags r:id="rId2"/>
              </p:custDataLst>
            </p:nvPr>
          </p:nvSpPr>
          <p:spPr>
            <a:xfrm>
              <a:off x="2364581" y="1894889"/>
              <a:ext cx="835352" cy="767525"/>
            </a:xfrm>
            <a:prstGeom prst="flowChartDisplay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zh-CN" altLang="en-US" sz="1400"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16" name="MH_Other_3"/>
            <p:cNvSpPr/>
            <p:nvPr>
              <p:custDataLst>
                <p:tags r:id="rId3"/>
              </p:custDataLst>
            </p:nvPr>
          </p:nvSpPr>
          <p:spPr>
            <a:xfrm>
              <a:off x="2482387" y="1809212"/>
              <a:ext cx="835352" cy="767525"/>
            </a:xfrm>
            <a:prstGeom prst="flowChartDisplay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160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A</a:t>
              </a:r>
              <a:endParaRPr lang="zh-CN" altLang="en-US" sz="3600" dirty="0">
                <a:solidFill>
                  <a:srgbClr val="FFFFFF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3593980" y="1671419"/>
              <a:ext cx="6233437" cy="962022"/>
              <a:chOff x="874712" y="3325188"/>
              <a:chExt cx="6233437" cy="962022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874712" y="3677812"/>
                <a:ext cx="6233437" cy="609398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rPr>
                  <a:t>高、中、低音搭配得当，均匀协和，人声和背景声协调。能还原节目源各声部之间协调的比例</a:t>
                </a:r>
                <a:endPara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874713" y="3325188"/>
                <a:ext cx="2241974" cy="39658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rPr>
                  <a:t>平衡</a:t>
                </a: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2364581" y="3405408"/>
            <a:ext cx="7462837" cy="853202"/>
            <a:chOff x="2364581" y="3387100"/>
            <a:chExt cx="7462837" cy="853202"/>
          </a:xfrm>
        </p:grpSpPr>
        <p:cxnSp>
          <p:nvCxnSpPr>
            <p:cNvPr id="18" name="MH_Other_4"/>
            <p:cNvCxnSpPr/>
            <p:nvPr>
              <p:custDataLst>
                <p:tags r:id="rId4"/>
              </p:custDataLst>
            </p:nvPr>
          </p:nvCxnSpPr>
          <p:spPr>
            <a:xfrm>
              <a:off x="2502021" y="4238515"/>
              <a:ext cx="7325397" cy="0"/>
            </a:xfrm>
            <a:prstGeom prst="line">
              <a:avLst/>
            </a:prstGeom>
            <a:ln>
              <a:solidFill>
                <a:srgbClr val="DCDC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MH_Other_5"/>
            <p:cNvSpPr/>
            <p:nvPr>
              <p:custDataLst>
                <p:tags r:id="rId5"/>
              </p:custDataLst>
            </p:nvPr>
          </p:nvSpPr>
          <p:spPr>
            <a:xfrm>
              <a:off x="2364581" y="3472777"/>
              <a:ext cx="835352" cy="767525"/>
            </a:xfrm>
            <a:prstGeom prst="flowChartDisplay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zh-CN" altLang="en-US" sz="1400"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20" name="MH_Other_6"/>
            <p:cNvSpPr/>
            <p:nvPr>
              <p:custDataLst>
                <p:tags r:id="rId6"/>
              </p:custDataLst>
            </p:nvPr>
          </p:nvSpPr>
          <p:spPr>
            <a:xfrm>
              <a:off x="2482387" y="3387100"/>
              <a:ext cx="835352" cy="767525"/>
            </a:xfrm>
            <a:prstGeom prst="flowChartDisplay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160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B</a:t>
              </a:r>
              <a:endParaRPr lang="zh-CN" altLang="en-US" sz="3600" dirty="0">
                <a:solidFill>
                  <a:srgbClr val="FFFFFF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364581" y="4719057"/>
            <a:ext cx="7462837" cy="853202"/>
            <a:chOff x="2364581" y="4964987"/>
            <a:chExt cx="7462837" cy="853202"/>
          </a:xfrm>
        </p:grpSpPr>
        <p:cxnSp>
          <p:nvCxnSpPr>
            <p:cNvPr id="25" name="MH_Other_7"/>
            <p:cNvCxnSpPr/>
            <p:nvPr>
              <p:custDataLst>
                <p:tags r:id="rId7"/>
              </p:custDataLst>
            </p:nvPr>
          </p:nvCxnSpPr>
          <p:spPr>
            <a:xfrm>
              <a:off x="2502021" y="5816402"/>
              <a:ext cx="7325397" cy="0"/>
            </a:xfrm>
            <a:prstGeom prst="line">
              <a:avLst/>
            </a:prstGeom>
            <a:ln>
              <a:solidFill>
                <a:srgbClr val="DCDC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MH_Other_8"/>
            <p:cNvSpPr/>
            <p:nvPr>
              <p:custDataLst>
                <p:tags r:id="rId8"/>
              </p:custDataLst>
            </p:nvPr>
          </p:nvSpPr>
          <p:spPr>
            <a:xfrm>
              <a:off x="2364581" y="5050664"/>
              <a:ext cx="835352" cy="767525"/>
            </a:xfrm>
            <a:prstGeom prst="flowChartDisplay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zh-CN" altLang="en-US" sz="1400"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31" name="MH_Other_9"/>
            <p:cNvSpPr/>
            <p:nvPr>
              <p:custDataLst>
                <p:tags r:id="rId9"/>
              </p:custDataLst>
            </p:nvPr>
          </p:nvSpPr>
          <p:spPr>
            <a:xfrm>
              <a:off x="2482387" y="4964987"/>
              <a:ext cx="835352" cy="767525"/>
            </a:xfrm>
            <a:prstGeom prst="flowChartDisplay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160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C</a:t>
              </a:r>
              <a:endParaRPr lang="zh-CN" altLang="en-US" sz="3600" dirty="0">
                <a:solidFill>
                  <a:srgbClr val="FFFFFF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591290" y="3583332"/>
            <a:ext cx="6233437" cy="6093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尽可能保持原有声音的时域和频域的音质特点，尽可能还原乐器和人声原本的音色。有其他的噪音，谐波或信号畸变，都可能造成失真。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91291" y="3230708"/>
            <a:ext cx="2241974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失真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91290" y="5071681"/>
            <a:ext cx="6233437" cy="32893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音乐声层次分明，乐器和人声音色清晰可辨，低频不糊，失真小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91291" y="4719057"/>
            <a:ext cx="2241974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清晰度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9" name="动作按钮: 前进或下一项 8">
            <a:hlinkClick r:id="" action="ppaction://noaction" highlightClick="1"/>
          </p:cNvPr>
          <p:cNvSpPr/>
          <p:nvPr/>
        </p:nvSpPr>
        <p:spPr>
          <a:xfrm>
            <a:off x="10103658" y="2179371"/>
            <a:ext cx="574458" cy="57445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noaction" highlightClick="1"/>
          </p:cNvPr>
          <p:cNvSpPr/>
          <p:nvPr/>
        </p:nvSpPr>
        <p:spPr>
          <a:xfrm>
            <a:off x="10098278" y="3529714"/>
            <a:ext cx="574458" cy="574458"/>
          </a:xfrm>
          <a:prstGeom prst="actionButtonForwardNext">
            <a:avLst/>
          </a:prstGeom>
          <a:solidFill>
            <a:srgbClr val="E6A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前进或下一项 10">
            <a:hlinkClick r:id="" action="ppaction://noaction" highlightClick="1"/>
          </p:cNvPr>
          <p:cNvSpPr/>
          <p:nvPr/>
        </p:nvSpPr>
        <p:spPr>
          <a:xfrm>
            <a:off x="10098278" y="4996014"/>
            <a:ext cx="574458" cy="574458"/>
          </a:xfrm>
          <a:prstGeom prst="actionButtonForwardNext">
            <a:avLst/>
          </a:prstGeom>
          <a:solidFill>
            <a:srgbClr val="706F96"/>
          </a:solidFill>
          <a:ln>
            <a:solidFill>
              <a:srgbClr val="706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本框 34"/>
          <p:cNvSpPr txBox="1"/>
          <p:nvPr/>
        </p:nvSpPr>
        <p:spPr>
          <a:xfrm>
            <a:off x="1407884" y="301759"/>
            <a:ext cx="384991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评价指标解析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64581" y="1955901"/>
            <a:ext cx="7462837" cy="990995"/>
            <a:chOff x="2364581" y="1671419"/>
            <a:chExt cx="7462837" cy="990995"/>
          </a:xfrm>
        </p:grpSpPr>
        <p:cxnSp>
          <p:nvCxnSpPr>
            <p:cNvPr id="14" name="MH_Other_1"/>
            <p:cNvCxnSpPr/>
            <p:nvPr>
              <p:custDataLst>
                <p:tags r:id="rId1"/>
              </p:custDataLst>
            </p:nvPr>
          </p:nvCxnSpPr>
          <p:spPr>
            <a:xfrm>
              <a:off x="2502021" y="2660627"/>
              <a:ext cx="7325397" cy="0"/>
            </a:xfrm>
            <a:prstGeom prst="line">
              <a:avLst/>
            </a:prstGeom>
            <a:ln>
              <a:solidFill>
                <a:srgbClr val="DCDC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MH_Other_2"/>
            <p:cNvSpPr/>
            <p:nvPr>
              <p:custDataLst>
                <p:tags r:id="rId2"/>
              </p:custDataLst>
            </p:nvPr>
          </p:nvSpPr>
          <p:spPr>
            <a:xfrm>
              <a:off x="2364581" y="1894889"/>
              <a:ext cx="835352" cy="767525"/>
            </a:xfrm>
            <a:prstGeom prst="flowChartDisplay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zh-CN" altLang="en-US" sz="1400"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3593980" y="1671419"/>
              <a:ext cx="6233437" cy="681560"/>
              <a:chOff x="874712" y="3325188"/>
              <a:chExt cx="6233437" cy="681560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874712" y="3677812"/>
                <a:ext cx="6233437" cy="328936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rPr>
                  <a:t>定义是最大声压级与最小声压级之间的比值。</a:t>
                </a:r>
                <a:endPara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874713" y="3325188"/>
                <a:ext cx="2241974" cy="39658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rPr>
                  <a:t>动态范围</a:t>
                </a: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2364581" y="3491085"/>
            <a:ext cx="7462837" cy="767525"/>
            <a:chOff x="2364581" y="3472777"/>
            <a:chExt cx="7462837" cy="767525"/>
          </a:xfrm>
        </p:grpSpPr>
        <p:cxnSp>
          <p:nvCxnSpPr>
            <p:cNvPr id="18" name="MH_Other_4"/>
            <p:cNvCxnSpPr/>
            <p:nvPr>
              <p:custDataLst>
                <p:tags r:id="rId3"/>
              </p:custDataLst>
            </p:nvPr>
          </p:nvCxnSpPr>
          <p:spPr>
            <a:xfrm>
              <a:off x="2502021" y="4238515"/>
              <a:ext cx="7325397" cy="0"/>
            </a:xfrm>
            <a:prstGeom prst="line">
              <a:avLst/>
            </a:prstGeom>
            <a:ln>
              <a:solidFill>
                <a:srgbClr val="DCDC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MH_Other_5"/>
            <p:cNvSpPr/>
            <p:nvPr>
              <p:custDataLst>
                <p:tags r:id="rId4"/>
              </p:custDataLst>
            </p:nvPr>
          </p:nvSpPr>
          <p:spPr>
            <a:xfrm>
              <a:off x="2364581" y="3472777"/>
              <a:ext cx="835352" cy="767525"/>
            </a:xfrm>
            <a:prstGeom prst="flowChartDisplay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zh-CN" altLang="en-US" sz="1400"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364581" y="4804734"/>
            <a:ext cx="7462837" cy="767525"/>
            <a:chOff x="2364581" y="5050664"/>
            <a:chExt cx="7462837" cy="767525"/>
          </a:xfrm>
        </p:grpSpPr>
        <p:cxnSp>
          <p:nvCxnSpPr>
            <p:cNvPr id="25" name="MH_Other_7"/>
            <p:cNvCxnSpPr/>
            <p:nvPr>
              <p:custDataLst>
                <p:tags r:id="rId5"/>
              </p:custDataLst>
            </p:nvPr>
          </p:nvCxnSpPr>
          <p:spPr>
            <a:xfrm>
              <a:off x="2502021" y="5816402"/>
              <a:ext cx="7325397" cy="0"/>
            </a:xfrm>
            <a:prstGeom prst="line">
              <a:avLst/>
            </a:prstGeom>
            <a:ln>
              <a:solidFill>
                <a:srgbClr val="DCDC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MH_Other_8"/>
            <p:cNvSpPr/>
            <p:nvPr>
              <p:custDataLst>
                <p:tags r:id="rId6"/>
              </p:custDataLst>
            </p:nvPr>
          </p:nvSpPr>
          <p:spPr>
            <a:xfrm>
              <a:off x="2364581" y="5050664"/>
              <a:ext cx="835352" cy="767525"/>
            </a:xfrm>
            <a:prstGeom prst="flowChartDisplay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zh-CN" altLang="en-US" sz="1400"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sp>
        <p:nvSpPr>
          <p:cNvPr id="2" name="MH_Other_3"/>
          <p:cNvSpPr/>
          <p:nvPr>
            <p:custDataLst>
              <p:tags r:id="rId7"/>
            </p:custDataLst>
          </p:nvPr>
        </p:nvSpPr>
        <p:spPr>
          <a:xfrm>
            <a:off x="2482387" y="2099113"/>
            <a:ext cx="835352" cy="767525"/>
          </a:xfrm>
          <a:prstGeom prst="flowChartDisplay">
            <a:avLst/>
          </a:prstGeom>
          <a:solidFill>
            <a:srgbClr val="3D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600" dirty="0">
                <a:solidFill>
                  <a:schemeClr val="bg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D</a:t>
            </a:r>
            <a:endParaRPr lang="zh-CN" altLang="en-US" sz="3600" dirty="0">
              <a:solidFill>
                <a:schemeClr val="bg1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93980" y="3638363"/>
            <a:ext cx="6233437" cy="6093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听感上中低频能量充足，高音适度不刺耳。声音温和、松弛，没有紧张感。听感舒服、悦耳，不尖、不噪、不破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93981" y="3285739"/>
            <a:ext cx="2241974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柔和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93980" y="5066118"/>
            <a:ext cx="6233437" cy="32893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声音坚实有力、通畅、不拖沓；还原声音的动态。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93981" y="4713494"/>
            <a:ext cx="2241974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力度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12" name="MH_Other_6"/>
          <p:cNvSpPr/>
          <p:nvPr>
            <p:custDataLst>
              <p:tags r:id="rId8"/>
            </p:custDataLst>
          </p:nvPr>
        </p:nvSpPr>
        <p:spPr>
          <a:xfrm>
            <a:off x="2482387" y="3441139"/>
            <a:ext cx="835352" cy="767525"/>
          </a:xfrm>
          <a:prstGeom prst="flowChartDisplay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600" dirty="0">
                <a:solidFill>
                  <a:srgbClr val="FFFFFF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E</a:t>
            </a:r>
            <a:endParaRPr lang="zh-CN" altLang="en-US" sz="3600" dirty="0">
              <a:solidFill>
                <a:srgbClr val="FFFFFF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17" name="MH_Other_9"/>
          <p:cNvSpPr/>
          <p:nvPr>
            <p:custDataLst>
              <p:tags r:id="rId9"/>
            </p:custDataLst>
          </p:nvPr>
        </p:nvSpPr>
        <p:spPr>
          <a:xfrm>
            <a:off x="2482387" y="4719057"/>
            <a:ext cx="835352" cy="767525"/>
          </a:xfrm>
          <a:prstGeom prst="flowChartDisplay">
            <a:avLst/>
          </a:prstGeom>
          <a:solidFill>
            <a:srgbClr val="66A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600" dirty="0">
                <a:solidFill>
                  <a:srgbClr val="FFFFFF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F</a:t>
            </a:r>
            <a:endParaRPr lang="zh-CN" altLang="en-US" sz="3600" dirty="0">
              <a:solidFill>
                <a:srgbClr val="FFFFFF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21" name="动作按钮: 前进或下一项 20">
            <a:hlinkClick r:id="" action="ppaction://noaction" highlightClick="1"/>
          </p:cNvPr>
          <p:cNvSpPr/>
          <p:nvPr/>
        </p:nvSpPr>
        <p:spPr>
          <a:xfrm>
            <a:off x="10103658" y="2179371"/>
            <a:ext cx="574458" cy="574458"/>
          </a:xfrm>
          <a:prstGeom prst="actionButtonForwardNext">
            <a:avLst/>
          </a:prstGeom>
          <a:solidFill>
            <a:srgbClr val="3DA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动作按钮: 前进或下一项 21">
            <a:hlinkClick r:id="" action="ppaction://noaction" highlightClick="1"/>
          </p:cNvPr>
          <p:cNvSpPr/>
          <p:nvPr/>
        </p:nvSpPr>
        <p:spPr>
          <a:xfrm>
            <a:off x="10098278" y="3529714"/>
            <a:ext cx="574458" cy="574458"/>
          </a:xfrm>
          <a:prstGeom prst="actionButtonForwardNext">
            <a:avLst/>
          </a:prstGeom>
          <a:solidFill>
            <a:srgbClr val="D6D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动作按钮: 前进或下一项 22">
            <a:hlinkClick r:id="" action="ppaction://noaction" highlightClick="1"/>
          </p:cNvPr>
          <p:cNvSpPr/>
          <p:nvPr/>
        </p:nvSpPr>
        <p:spPr>
          <a:xfrm>
            <a:off x="10098278" y="4996014"/>
            <a:ext cx="574458" cy="574458"/>
          </a:xfrm>
          <a:prstGeom prst="actionButtonForwardNext">
            <a:avLst/>
          </a:prstGeom>
          <a:solidFill>
            <a:srgbClr val="66A8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325257" y="1808681"/>
            <a:ext cx="3541486" cy="181823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93214" y="1082783"/>
            <a:ext cx="280557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>
                <a:solidFill>
                  <a:schemeClr val="accent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PART 04</a:t>
            </a:r>
            <a:endParaRPr lang="zh-CN" altLang="en-US" sz="6000" dirty="0">
              <a:solidFill>
                <a:schemeClr val="accent1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26175" y="4015135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accent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乐音音色与频谱均衡</a:t>
            </a:r>
            <a:endParaRPr lang="zh-CN" altLang="en-US" sz="3600" dirty="0">
              <a:solidFill>
                <a:schemeClr val="accent1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545974" y="1587003"/>
            <a:ext cx="4164747" cy="3710595"/>
            <a:chOff x="6545974" y="1587003"/>
            <a:chExt cx="4164747" cy="3710595"/>
          </a:xfrm>
        </p:grpSpPr>
        <p:sp>
          <p:nvSpPr>
            <p:cNvPr id="231" name="MH_Other_1"/>
            <p:cNvSpPr/>
            <p:nvPr>
              <p:custDataLst>
                <p:tags r:id="rId1"/>
              </p:custDataLst>
            </p:nvPr>
          </p:nvSpPr>
          <p:spPr bwMode="auto">
            <a:xfrm rot="19138825">
              <a:off x="6747245" y="3479286"/>
              <a:ext cx="3037977" cy="41286"/>
            </a:xfrm>
            <a:prstGeom prst="rect">
              <a:avLst/>
            </a:prstGeom>
            <a:gradFill>
              <a:gsLst>
                <a:gs pos="0">
                  <a:srgbClr val="7D7D7D"/>
                </a:gs>
                <a:gs pos="50000">
                  <a:srgbClr val="A9A9A9"/>
                </a:gs>
                <a:gs pos="100000">
                  <a:srgbClr val="7D7D7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234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549416" y="1874286"/>
              <a:ext cx="2487494" cy="947863"/>
            </a:xfrm>
            <a:custGeom>
              <a:avLst/>
              <a:gdLst>
                <a:gd name="T0" fmla="*/ 4706 w 4706"/>
                <a:gd name="T1" fmla="*/ 1936 h 1936"/>
                <a:gd name="T2" fmla="*/ 3264 w 4706"/>
                <a:gd name="T3" fmla="*/ 756 h 1936"/>
                <a:gd name="T4" fmla="*/ 3264 w 4706"/>
                <a:gd name="T5" fmla="*/ 756 h 1936"/>
                <a:gd name="T6" fmla="*/ 3262 w 4706"/>
                <a:gd name="T7" fmla="*/ 755 h 1936"/>
                <a:gd name="T8" fmla="*/ 3255 w 4706"/>
                <a:gd name="T9" fmla="*/ 751 h 1936"/>
                <a:gd name="T10" fmla="*/ 3252 w 4706"/>
                <a:gd name="T11" fmla="*/ 748 h 1936"/>
                <a:gd name="T12" fmla="*/ 287 w 4706"/>
                <a:gd name="T13" fmla="*/ 199 h 1936"/>
                <a:gd name="T14" fmla="*/ 0 w 4706"/>
                <a:gd name="T15" fmla="*/ 1508 h 1936"/>
                <a:gd name="T16" fmla="*/ 4706 w 4706"/>
                <a:gd name="T17" fmla="*/ 1936 h 1936"/>
                <a:gd name="connsiteX0" fmla="*/ 10000 w 10000"/>
                <a:gd name="connsiteY0" fmla="*/ 9312 h 9312"/>
                <a:gd name="connsiteX1" fmla="*/ 6936 w 10000"/>
                <a:gd name="connsiteY1" fmla="*/ 3217 h 9312"/>
                <a:gd name="connsiteX2" fmla="*/ 6936 w 10000"/>
                <a:gd name="connsiteY2" fmla="*/ 3217 h 9312"/>
                <a:gd name="connsiteX3" fmla="*/ 6932 w 10000"/>
                <a:gd name="connsiteY3" fmla="*/ 3212 h 9312"/>
                <a:gd name="connsiteX4" fmla="*/ 6917 w 10000"/>
                <a:gd name="connsiteY4" fmla="*/ 3191 h 9312"/>
                <a:gd name="connsiteX5" fmla="*/ 6989 w 10000"/>
                <a:gd name="connsiteY5" fmla="*/ 3010 h 9312"/>
                <a:gd name="connsiteX6" fmla="*/ 610 w 10000"/>
                <a:gd name="connsiteY6" fmla="*/ 340 h 9312"/>
                <a:gd name="connsiteX7" fmla="*/ 0 w 10000"/>
                <a:gd name="connsiteY7" fmla="*/ 7101 h 9312"/>
                <a:gd name="connsiteX8" fmla="*/ 10000 w 10000"/>
                <a:gd name="connsiteY8" fmla="*/ 9312 h 9312"/>
                <a:gd name="connsiteX0-1" fmla="*/ 10000 w 10000"/>
                <a:gd name="connsiteY0-2" fmla="*/ 9853 h 9853"/>
                <a:gd name="connsiteX1-3" fmla="*/ 6936 w 10000"/>
                <a:gd name="connsiteY1-4" fmla="*/ 3308 h 9853"/>
                <a:gd name="connsiteX2-5" fmla="*/ 6936 w 10000"/>
                <a:gd name="connsiteY2-6" fmla="*/ 3308 h 9853"/>
                <a:gd name="connsiteX3-7" fmla="*/ 6932 w 10000"/>
                <a:gd name="connsiteY3-8" fmla="*/ 3302 h 9853"/>
                <a:gd name="connsiteX4-9" fmla="*/ 7200 w 10000"/>
                <a:gd name="connsiteY4-10" fmla="*/ 3517 h 9853"/>
                <a:gd name="connsiteX5-11" fmla="*/ 6989 w 10000"/>
                <a:gd name="connsiteY5-12" fmla="*/ 3085 h 9853"/>
                <a:gd name="connsiteX6-13" fmla="*/ 610 w 10000"/>
                <a:gd name="connsiteY6-14" fmla="*/ 218 h 9853"/>
                <a:gd name="connsiteX7-15" fmla="*/ 0 w 10000"/>
                <a:gd name="connsiteY7-16" fmla="*/ 7479 h 9853"/>
                <a:gd name="connsiteX8-17" fmla="*/ 10000 w 10000"/>
                <a:gd name="connsiteY8-18" fmla="*/ 9853 h 9853"/>
                <a:gd name="connsiteX0-19" fmla="*/ 10000 w 10000"/>
                <a:gd name="connsiteY0-20" fmla="*/ 9999 h 9999"/>
                <a:gd name="connsiteX1-21" fmla="*/ 6936 w 10000"/>
                <a:gd name="connsiteY1-22" fmla="*/ 3356 h 9999"/>
                <a:gd name="connsiteX2-23" fmla="*/ 6936 w 10000"/>
                <a:gd name="connsiteY2-24" fmla="*/ 3356 h 9999"/>
                <a:gd name="connsiteX3-25" fmla="*/ 6932 w 10000"/>
                <a:gd name="connsiteY3-26" fmla="*/ 3350 h 9999"/>
                <a:gd name="connsiteX4-27" fmla="*/ 6989 w 10000"/>
                <a:gd name="connsiteY4-28" fmla="*/ 3130 h 9999"/>
                <a:gd name="connsiteX5-29" fmla="*/ 610 w 10000"/>
                <a:gd name="connsiteY5-30" fmla="*/ 220 h 9999"/>
                <a:gd name="connsiteX6-31" fmla="*/ 0 w 10000"/>
                <a:gd name="connsiteY6-32" fmla="*/ 7590 h 9999"/>
                <a:gd name="connsiteX7-33" fmla="*/ 10000 w 10000"/>
                <a:gd name="connsiteY7-34" fmla="*/ 9999 h 9999"/>
                <a:gd name="connsiteX0-35" fmla="*/ 10000 w 10000"/>
                <a:gd name="connsiteY0-36" fmla="*/ 10000 h 10000"/>
                <a:gd name="connsiteX1-37" fmla="*/ 6936 w 10000"/>
                <a:gd name="connsiteY1-38" fmla="*/ 3356 h 10000"/>
                <a:gd name="connsiteX2-39" fmla="*/ 6936 w 10000"/>
                <a:gd name="connsiteY2-40" fmla="*/ 3356 h 10000"/>
                <a:gd name="connsiteX3-41" fmla="*/ 6989 w 10000"/>
                <a:gd name="connsiteY3-42" fmla="*/ 3130 h 10000"/>
                <a:gd name="connsiteX4-43" fmla="*/ 610 w 10000"/>
                <a:gd name="connsiteY4-44" fmla="*/ 220 h 10000"/>
                <a:gd name="connsiteX5-45" fmla="*/ 0 w 10000"/>
                <a:gd name="connsiteY5-46" fmla="*/ 7591 h 10000"/>
                <a:gd name="connsiteX6-47" fmla="*/ 10000 w 10000"/>
                <a:gd name="connsiteY6-48" fmla="*/ 10000 h 10000"/>
                <a:gd name="connsiteX0-49" fmla="*/ 10000 w 10000"/>
                <a:gd name="connsiteY0-50" fmla="*/ 10000 h 10000"/>
                <a:gd name="connsiteX1-51" fmla="*/ 6936 w 10000"/>
                <a:gd name="connsiteY1-52" fmla="*/ 3356 h 10000"/>
                <a:gd name="connsiteX2-53" fmla="*/ 6989 w 10000"/>
                <a:gd name="connsiteY2-54" fmla="*/ 3130 h 10000"/>
                <a:gd name="connsiteX3-55" fmla="*/ 610 w 10000"/>
                <a:gd name="connsiteY3-56" fmla="*/ 220 h 10000"/>
                <a:gd name="connsiteX4-57" fmla="*/ 0 w 10000"/>
                <a:gd name="connsiteY4-58" fmla="*/ 7591 h 10000"/>
                <a:gd name="connsiteX5-59" fmla="*/ 10000 w 10000"/>
                <a:gd name="connsiteY5-60" fmla="*/ 10000 h 10000"/>
                <a:gd name="connsiteX0-61" fmla="*/ 10000 w 10290"/>
                <a:gd name="connsiteY0-62" fmla="*/ 10067 h 10067"/>
                <a:gd name="connsiteX1-63" fmla="*/ 6989 w 10290"/>
                <a:gd name="connsiteY1-64" fmla="*/ 3197 h 10067"/>
                <a:gd name="connsiteX2-65" fmla="*/ 610 w 10290"/>
                <a:gd name="connsiteY2-66" fmla="*/ 287 h 10067"/>
                <a:gd name="connsiteX3-67" fmla="*/ 0 w 10290"/>
                <a:gd name="connsiteY3-68" fmla="*/ 7658 h 10067"/>
                <a:gd name="connsiteX4-69" fmla="*/ 10000 w 10290"/>
                <a:gd name="connsiteY4-70" fmla="*/ 10067 h 10067"/>
                <a:gd name="connsiteX0-71" fmla="*/ 10000 w 10000"/>
                <a:gd name="connsiteY0-72" fmla="*/ 10067 h 10067"/>
                <a:gd name="connsiteX1-73" fmla="*/ 6989 w 10000"/>
                <a:gd name="connsiteY1-74" fmla="*/ 3197 h 10067"/>
                <a:gd name="connsiteX2-75" fmla="*/ 610 w 10000"/>
                <a:gd name="connsiteY2-76" fmla="*/ 287 h 10067"/>
                <a:gd name="connsiteX3-77" fmla="*/ 0 w 10000"/>
                <a:gd name="connsiteY3-78" fmla="*/ 7658 h 10067"/>
                <a:gd name="connsiteX4-79" fmla="*/ 10000 w 10000"/>
                <a:gd name="connsiteY4-80" fmla="*/ 10067 h 10067"/>
                <a:gd name="connsiteX0-81" fmla="*/ 10000 w 10000"/>
                <a:gd name="connsiteY0-82" fmla="*/ 10067 h 10067"/>
                <a:gd name="connsiteX1-83" fmla="*/ 6989 w 10000"/>
                <a:gd name="connsiteY1-84" fmla="*/ 3197 h 10067"/>
                <a:gd name="connsiteX2-85" fmla="*/ 610 w 10000"/>
                <a:gd name="connsiteY2-86" fmla="*/ 287 h 10067"/>
                <a:gd name="connsiteX3-87" fmla="*/ 0 w 10000"/>
                <a:gd name="connsiteY3-88" fmla="*/ 7658 h 10067"/>
                <a:gd name="connsiteX4-89" fmla="*/ 10000 w 10000"/>
                <a:gd name="connsiteY4-90" fmla="*/ 10067 h 10067"/>
                <a:gd name="connsiteX0-91" fmla="*/ 10000 w 10000"/>
                <a:gd name="connsiteY0-92" fmla="*/ 10081 h 10081"/>
                <a:gd name="connsiteX1-93" fmla="*/ 6989 w 10000"/>
                <a:gd name="connsiteY1-94" fmla="*/ 3211 h 10081"/>
                <a:gd name="connsiteX2-95" fmla="*/ 610 w 10000"/>
                <a:gd name="connsiteY2-96" fmla="*/ 301 h 10081"/>
                <a:gd name="connsiteX3-97" fmla="*/ 0 w 10000"/>
                <a:gd name="connsiteY3-98" fmla="*/ 7672 h 10081"/>
                <a:gd name="connsiteX4-99" fmla="*/ 10000 w 10000"/>
                <a:gd name="connsiteY4-100" fmla="*/ 10081 h 10081"/>
                <a:gd name="connsiteX0-101" fmla="*/ 10000 w 10000"/>
                <a:gd name="connsiteY0-102" fmla="*/ 10118 h 10118"/>
                <a:gd name="connsiteX1-103" fmla="*/ 6796 w 10000"/>
                <a:gd name="connsiteY1-104" fmla="*/ 2887 h 10118"/>
                <a:gd name="connsiteX2-105" fmla="*/ 610 w 10000"/>
                <a:gd name="connsiteY2-106" fmla="*/ 338 h 10118"/>
                <a:gd name="connsiteX3-107" fmla="*/ 0 w 10000"/>
                <a:gd name="connsiteY3-108" fmla="*/ 7709 h 10118"/>
                <a:gd name="connsiteX4-109" fmla="*/ 10000 w 10000"/>
                <a:gd name="connsiteY4-110" fmla="*/ 10118 h 10118"/>
                <a:gd name="connsiteX0-111" fmla="*/ 10000 w 10000"/>
                <a:gd name="connsiteY0-112" fmla="*/ 10124 h 10124"/>
                <a:gd name="connsiteX1-113" fmla="*/ 6796 w 10000"/>
                <a:gd name="connsiteY1-114" fmla="*/ 2893 h 10124"/>
                <a:gd name="connsiteX2-115" fmla="*/ 610 w 10000"/>
                <a:gd name="connsiteY2-116" fmla="*/ 344 h 10124"/>
                <a:gd name="connsiteX3-117" fmla="*/ 0 w 10000"/>
                <a:gd name="connsiteY3-118" fmla="*/ 7715 h 10124"/>
                <a:gd name="connsiteX4-119" fmla="*/ 10000 w 10000"/>
                <a:gd name="connsiteY4-120" fmla="*/ 10124 h 101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10124">
                  <a:moveTo>
                    <a:pt x="10000" y="10124"/>
                  </a:moveTo>
                  <a:cubicBezTo>
                    <a:pt x="9159" y="7545"/>
                    <a:pt x="8270" y="5034"/>
                    <a:pt x="6796" y="2893"/>
                  </a:cubicBezTo>
                  <a:cubicBezTo>
                    <a:pt x="5515" y="1032"/>
                    <a:pt x="3782" y="-776"/>
                    <a:pt x="610" y="344"/>
                  </a:cubicBezTo>
                  <a:cubicBezTo>
                    <a:pt x="759" y="3181"/>
                    <a:pt x="663" y="4876"/>
                    <a:pt x="0" y="7715"/>
                  </a:cubicBezTo>
                  <a:cubicBezTo>
                    <a:pt x="3334" y="5272"/>
                    <a:pt x="6887" y="6127"/>
                    <a:pt x="10000" y="10124"/>
                  </a:cubicBezTo>
                  <a:close/>
                </a:path>
              </a:pathLst>
            </a:custGeom>
            <a:gradFill>
              <a:gsLst>
                <a:gs pos="0">
                  <a:srgbClr val="C5C5C5"/>
                </a:gs>
                <a:gs pos="50000">
                  <a:srgbClr val="D9D9D9"/>
                </a:gs>
                <a:gs pos="100000">
                  <a:srgbClr val="EAEAEA"/>
                </a:gs>
              </a:gsLst>
              <a:lin ang="5400000" scaled="0"/>
            </a:gradFill>
            <a:ln w="9525" cap="rnd">
              <a:solidFill>
                <a:srgbClr val="C5C5C5"/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350">
                <a:ea typeface="宋体" pitchFamily="2" charset="-122"/>
              </a:endParaRPr>
            </a:p>
          </p:txBody>
        </p:sp>
        <p:sp>
          <p:nvSpPr>
            <p:cNvPr id="235" name="MH_Other_3"/>
            <p:cNvSpPr/>
            <p:nvPr>
              <p:custDataLst>
                <p:tags r:id="rId3"/>
              </p:custDataLst>
            </p:nvPr>
          </p:nvSpPr>
          <p:spPr bwMode="auto">
            <a:xfrm>
              <a:off x="6545974" y="2366278"/>
              <a:ext cx="2490934" cy="1728860"/>
            </a:xfrm>
            <a:custGeom>
              <a:avLst/>
              <a:gdLst>
                <a:gd name="T0" fmla="*/ 4714 w 4714"/>
                <a:gd name="T1" fmla="*/ 862 h 3272"/>
                <a:gd name="T2" fmla="*/ 8 w 4714"/>
                <a:gd name="T3" fmla="*/ 434 h 3272"/>
                <a:gd name="T4" fmla="*/ 8 w 4714"/>
                <a:gd name="T5" fmla="*/ 434 h 3272"/>
                <a:gd name="T6" fmla="*/ 0 w 4714"/>
                <a:gd name="T7" fmla="*/ 448 h 3272"/>
                <a:gd name="T8" fmla="*/ 1672 w 4714"/>
                <a:gd name="T9" fmla="*/ 3272 h 3272"/>
                <a:gd name="T10" fmla="*/ 4714 w 4714"/>
                <a:gd name="T11" fmla="*/ 862 h 3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14" h="3272">
                  <a:moveTo>
                    <a:pt x="4714" y="862"/>
                  </a:moveTo>
                  <a:cubicBezTo>
                    <a:pt x="3249" y="152"/>
                    <a:pt x="1577" y="0"/>
                    <a:pt x="8" y="434"/>
                  </a:cubicBezTo>
                  <a:lnTo>
                    <a:pt x="8" y="434"/>
                  </a:lnTo>
                  <a:cubicBezTo>
                    <a:pt x="6" y="439"/>
                    <a:pt x="3" y="443"/>
                    <a:pt x="0" y="448"/>
                  </a:cubicBezTo>
                  <a:cubicBezTo>
                    <a:pt x="792" y="1227"/>
                    <a:pt x="1313" y="2222"/>
                    <a:pt x="1672" y="3272"/>
                  </a:cubicBezTo>
                  <a:lnTo>
                    <a:pt x="4714" y="862"/>
                  </a:lnTo>
                  <a:close/>
                </a:path>
              </a:pathLst>
            </a:custGeom>
            <a:gradFill>
              <a:gsLst>
                <a:gs pos="0">
                  <a:srgbClr val="A9A9A9"/>
                </a:gs>
                <a:gs pos="50000">
                  <a:srgbClr val="C5C5C5"/>
                </a:gs>
                <a:gs pos="100000">
                  <a:srgbClr val="A9A9A9"/>
                </a:gs>
              </a:gsLst>
              <a:lin ang="2700000" scaled="0"/>
            </a:gradFill>
            <a:ln w="9525" cap="rnd">
              <a:solidFill>
                <a:srgbClr val="EAEAEA"/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350">
                <a:ea typeface="宋体" pitchFamily="2" charset="-122"/>
              </a:endParaRPr>
            </a:p>
          </p:txBody>
        </p:sp>
        <p:sp>
          <p:nvSpPr>
            <p:cNvPr id="236" name="MH_Other_4"/>
            <p:cNvSpPr/>
            <p:nvPr>
              <p:custDataLst>
                <p:tags r:id="rId4"/>
              </p:custDataLst>
            </p:nvPr>
          </p:nvSpPr>
          <p:spPr bwMode="auto">
            <a:xfrm>
              <a:off x="8200863" y="2125442"/>
              <a:ext cx="837765" cy="696705"/>
            </a:xfrm>
            <a:custGeom>
              <a:avLst/>
              <a:gdLst>
                <a:gd name="T0" fmla="*/ 1445 w 1445"/>
                <a:gd name="T1" fmla="*/ 1177 h 1180"/>
                <a:gd name="T2" fmla="*/ 0 w 1445"/>
                <a:gd name="T3" fmla="*/ 0 h 1180"/>
                <a:gd name="T4" fmla="*/ 1442 w 1445"/>
                <a:gd name="T5" fmla="*/ 1180 h 1180"/>
                <a:gd name="T6" fmla="*/ 1442 w 1445"/>
                <a:gd name="T7" fmla="*/ 1180 h 1180"/>
                <a:gd name="T8" fmla="*/ 1445 w 1445"/>
                <a:gd name="T9" fmla="*/ 1177 h 1180"/>
                <a:gd name="connsiteX0" fmla="*/ 10996 w 10996"/>
                <a:gd name="connsiteY0" fmla="*/ 10789 h 10814"/>
                <a:gd name="connsiteX1" fmla="*/ 0 w 10996"/>
                <a:gd name="connsiteY1" fmla="*/ 0 h 10814"/>
                <a:gd name="connsiteX2" fmla="*/ 10975 w 10996"/>
                <a:gd name="connsiteY2" fmla="*/ 10814 h 10814"/>
                <a:gd name="connsiteX3" fmla="*/ 10975 w 10996"/>
                <a:gd name="connsiteY3" fmla="*/ 10814 h 10814"/>
                <a:gd name="connsiteX4" fmla="*/ 10996 w 10996"/>
                <a:gd name="connsiteY4" fmla="*/ 10789 h 10814"/>
                <a:gd name="connsiteX0-1" fmla="*/ 11970 w 11970"/>
                <a:gd name="connsiteY0-2" fmla="*/ 10809 h 10834"/>
                <a:gd name="connsiteX1-3" fmla="*/ 974 w 11970"/>
                <a:gd name="connsiteY1-4" fmla="*/ 20 h 10834"/>
                <a:gd name="connsiteX2-5" fmla="*/ 11949 w 11970"/>
                <a:gd name="connsiteY2-6" fmla="*/ 10834 h 10834"/>
                <a:gd name="connsiteX3-7" fmla="*/ 11949 w 11970"/>
                <a:gd name="connsiteY3-8" fmla="*/ 10834 h 10834"/>
                <a:gd name="connsiteX4-9" fmla="*/ 11970 w 11970"/>
                <a:gd name="connsiteY4-10" fmla="*/ 10809 h 10834"/>
                <a:gd name="connsiteX0-11" fmla="*/ 11970 w 11970"/>
                <a:gd name="connsiteY0-12" fmla="*/ 10809 h 10834"/>
                <a:gd name="connsiteX1-13" fmla="*/ 974 w 11970"/>
                <a:gd name="connsiteY1-14" fmla="*/ 20 h 10834"/>
                <a:gd name="connsiteX2-15" fmla="*/ 11949 w 11970"/>
                <a:gd name="connsiteY2-16" fmla="*/ 10834 h 10834"/>
                <a:gd name="connsiteX3-17" fmla="*/ 11949 w 11970"/>
                <a:gd name="connsiteY3-18" fmla="*/ 10834 h 10834"/>
                <a:gd name="connsiteX4-19" fmla="*/ 11970 w 11970"/>
                <a:gd name="connsiteY4-20" fmla="*/ 10809 h 10834"/>
                <a:gd name="connsiteX0-21" fmla="*/ 10996 w 10996"/>
                <a:gd name="connsiteY0-22" fmla="*/ 10789 h 10814"/>
                <a:gd name="connsiteX1-23" fmla="*/ 0 w 10996"/>
                <a:gd name="connsiteY1-24" fmla="*/ 0 h 10814"/>
                <a:gd name="connsiteX2-25" fmla="*/ 10975 w 10996"/>
                <a:gd name="connsiteY2-26" fmla="*/ 10814 h 10814"/>
                <a:gd name="connsiteX3-27" fmla="*/ 10975 w 10996"/>
                <a:gd name="connsiteY3-28" fmla="*/ 10814 h 10814"/>
                <a:gd name="connsiteX4-29" fmla="*/ 10996 w 10996"/>
                <a:gd name="connsiteY4-30" fmla="*/ 10789 h 10814"/>
                <a:gd name="connsiteX0-31" fmla="*/ 10996 w 10996"/>
                <a:gd name="connsiteY0-32" fmla="*/ 10789 h 10814"/>
                <a:gd name="connsiteX1-33" fmla="*/ 0 w 10996"/>
                <a:gd name="connsiteY1-34" fmla="*/ 0 h 10814"/>
                <a:gd name="connsiteX2-35" fmla="*/ 10975 w 10996"/>
                <a:gd name="connsiteY2-36" fmla="*/ 10814 h 10814"/>
                <a:gd name="connsiteX3-37" fmla="*/ 10975 w 10996"/>
                <a:gd name="connsiteY3-38" fmla="*/ 10814 h 10814"/>
                <a:gd name="connsiteX4-39" fmla="*/ 10996 w 10996"/>
                <a:gd name="connsiteY4-40" fmla="*/ 10789 h 10814"/>
                <a:gd name="connsiteX0-41" fmla="*/ 10885 w 10885"/>
                <a:gd name="connsiteY0-42" fmla="*/ 11332 h 11357"/>
                <a:gd name="connsiteX1-43" fmla="*/ 0 w 10885"/>
                <a:gd name="connsiteY1-44" fmla="*/ 0 h 11357"/>
                <a:gd name="connsiteX2-45" fmla="*/ 10864 w 10885"/>
                <a:gd name="connsiteY2-46" fmla="*/ 11357 h 11357"/>
                <a:gd name="connsiteX3-47" fmla="*/ 10864 w 10885"/>
                <a:gd name="connsiteY3-48" fmla="*/ 11357 h 11357"/>
                <a:gd name="connsiteX4-49" fmla="*/ 10885 w 10885"/>
                <a:gd name="connsiteY4-50" fmla="*/ 11332 h 11357"/>
                <a:gd name="connsiteX0-51" fmla="*/ 10959 w 10959"/>
                <a:gd name="connsiteY0-52" fmla="*/ 11151 h 11176"/>
                <a:gd name="connsiteX1-53" fmla="*/ 0 w 10959"/>
                <a:gd name="connsiteY1-54" fmla="*/ 0 h 11176"/>
                <a:gd name="connsiteX2-55" fmla="*/ 10938 w 10959"/>
                <a:gd name="connsiteY2-56" fmla="*/ 11176 h 11176"/>
                <a:gd name="connsiteX3-57" fmla="*/ 10938 w 10959"/>
                <a:gd name="connsiteY3-58" fmla="*/ 11176 h 11176"/>
                <a:gd name="connsiteX4-59" fmla="*/ 10959 w 10959"/>
                <a:gd name="connsiteY4-60" fmla="*/ 11151 h 11176"/>
                <a:gd name="connsiteX0-61" fmla="*/ 10959 w 10959"/>
                <a:gd name="connsiteY0-62" fmla="*/ 11151 h 11176"/>
                <a:gd name="connsiteX1-63" fmla="*/ 0 w 10959"/>
                <a:gd name="connsiteY1-64" fmla="*/ 0 h 11176"/>
                <a:gd name="connsiteX2-65" fmla="*/ 10938 w 10959"/>
                <a:gd name="connsiteY2-66" fmla="*/ 11176 h 11176"/>
                <a:gd name="connsiteX3-67" fmla="*/ 10938 w 10959"/>
                <a:gd name="connsiteY3-68" fmla="*/ 11176 h 11176"/>
                <a:gd name="connsiteX4-69" fmla="*/ 10959 w 10959"/>
                <a:gd name="connsiteY4-70" fmla="*/ 11151 h 11176"/>
                <a:gd name="connsiteX0-71" fmla="*/ 10959 w 10959"/>
                <a:gd name="connsiteY0-72" fmla="*/ 11151 h 11176"/>
                <a:gd name="connsiteX1-73" fmla="*/ 0 w 10959"/>
                <a:gd name="connsiteY1-74" fmla="*/ 0 h 11176"/>
                <a:gd name="connsiteX2-75" fmla="*/ 10938 w 10959"/>
                <a:gd name="connsiteY2-76" fmla="*/ 11176 h 11176"/>
                <a:gd name="connsiteX3-77" fmla="*/ 10938 w 10959"/>
                <a:gd name="connsiteY3-78" fmla="*/ 11176 h 11176"/>
                <a:gd name="connsiteX4-79" fmla="*/ 10959 w 10959"/>
                <a:gd name="connsiteY4-80" fmla="*/ 11151 h 111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959" h="11176">
                  <a:moveTo>
                    <a:pt x="10959" y="11151"/>
                  </a:moveTo>
                  <a:cubicBezTo>
                    <a:pt x="8129" y="6074"/>
                    <a:pt x="7132" y="2023"/>
                    <a:pt x="0" y="0"/>
                  </a:cubicBezTo>
                  <a:cubicBezTo>
                    <a:pt x="4889" y="3072"/>
                    <a:pt x="8142" y="7117"/>
                    <a:pt x="10938" y="11176"/>
                  </a:cubicBezTo>
                  <a:lnTo>
                    <a:pt x="10938" y="11176"/>
                  </a:lnTo>
                  <a:cubicBezTo>
                    <a:pt x="10945" y="11168"/>
                    <a:pt x="10952" y="11159"/>
                    <a:pt x="10959" y="11151"/>
                  </a:cubicBezTo>
                  <a:close/>
                </a:path>
              </a:pathLst>
            </a:custGeom>
            <a:gradFill>
              <a:gsLst>
                <a:gs pos="0">
                  <a:srgbClr val="D7D7D7"/>
                </a:gs>
                <a:gs pos="50000">
                  <a:srgbClr val="E6E6E6"/>
                </a:gs>
                <a:gs pos="100000">
                  <a:srgbClr val="F9F9F9"/>
                </a:gs>
              </a:gsLst>
              <a:lin ang="2700000" scaled="0"/>
            </a:gradFill>
            <a:ln w="0">
              <a:solidFill>
                <a:srgbClr val="D9D9D9"/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350">
                <a:ea typeface="宋体" pitchFamily="2" charset="-122"/>
              </a:endParaRPr>
            </a:p>
          </p:txBody>
        </p:sp>
        <p:sp>
          <p:nvSpPr>
            <p:cNvPr id="237" name="MH_Other_5"/>
            <p:cNvSpPr/>
            <p:nvPr>
              <p:custDataLst>
                <p:tags r:id="rId5"/>
              </p:custDataLst>
            </p:nvPr>
          </p:nvSpPr>
          <p:spPr bwMode="auto">
            <a:xfrm>
              <a:off x="7428468" y="2822147"/>
              <a:ext cx="1909487" cy="2475451"/>
            </a:xfrm>
            <a:custGeom>
              <a:avLst/>
              <a:gdLst>
                <a:gd name="T0" fmla="*/ 2641 w 3612"/>
                <a:gd name="T1" fmla="*/ 4682 h 4686"/>
                <a:gd name="T2" fmla="*/ 3042 w 3612"/>
                <a:gd name="T3" fmla="*/ 0 h 4686"/>
                <a:gd name="T4" fmla="*/ 3042 w 3612"/>
                <a:gd name="T5" fmla="*/ 0 h 4686"/>
                <a:gd name="T6" fmla="*/ 0 w 3612"/>
                <a:gd name="T7" fmla="*/ 2410 h 4686"/>
                <a:gd name="T8" fmla="*/ 2 w 3612"/>
                <a:gd name="T9" fmla="*/ 2415 h 4686"/>
                <a:gd name="T10" fmla="*/ 2635 w 3612"/>
                <a:gd name="T11" fmla="*/ 4686 h 4686"/>
                <a:gd name="T12" fmla="*/ 2641 w 3612"/>
                <a:gd name="T13" fmla="*/ 4682 h 4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2" h="4686">
                  <a:moveTo>
                    <a:pt x="2641" y="4682"/>
                  </a:moveTo>
                  <a:cubicBezTo>
                    <a:pt x="3465" y="3259"/>
                    <a:pt x="3612" y="1542"/>
                    <a:pt x="3042" y="0"/>
                  </a:cubicBezTo>
                  <a:lnTo>
                    <a:pt x="3042" y="0"/>
                  </a:lnTo>
                  <a:lnTo>
                    <a:pt x="0" y="2410"/>
                  </a:lnTo>
                  <a:cubicBezTo>
                    <a:pt x="1" y="2412"/>
                    <a:pt x="1" y="2413"/>
                    <a:pt x="2" y="2415"/>
                  </a:cubicBezTo>
                  <a:cubicBezTo>
                    <a:pt x="959" y="3147"/>
                    <a:pt x="1640" y="3583"/>
                    <a:pt x="2635" y="4686"/>
                  </a:cubicBezTo>
                  <a:cubicBezTo>
                    <a:pt x="2637" y="4684"/>
                    <a:pt x="2639" y="4683"/>
                    <a:pt x="2641" y="468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9525" cap="rnd">
              <a:solidFill>
                <a:schemeClr val="accent6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350">
                <a:ea typeface="宋体" pitchFamily="2" charset="-122"/>
              </a:endParaRPr>
            </a:p>
          </p:txBody>
        </p:sp>
        <p:sp>
          <p:nvSpPr>
            <p:cNvPr id="238" name="MH_Other_6"/>
            <p:cNvSpPr/>
            <p:nvPr>
              <p:custDataLst>
                <p:tags r:id="rId6"/>
              </p:custDataLst>
            </p:nvPr>
          </p:nvSpPr>
          <p:spPr bwMode="auto">
            <a:xfrm>
              <a:off x="8825317" y="2822148"/>
              <a:ext cx="942702" cy="2473731"/>
            </a:xfrm>
            <a:custGeom>
              <a:avLst/>
              <a:gdLst>
                <a:gd name="T0" fmla="*/ 1513 w 1784"/>
                <a:gd name="T1" fmla="*/ 2131 h 4682"/>
                <a:gd name="T2" fmla="*/ 1493 w 1784"/>
                <a:gd name="T3" fmla="*/ 2084 h 4682"/>
                <a:gd name="T4" fmla="*/ 401 w 1784"/>
                <a:gd name="T5" fmla="*/ 0 h 4682"/>
                <a:gd name="T6" fmla="*/ 0 w 1784"/>
                <a:gd name="T7" fmla="*/ 4682 h 4682"/>
                <a:gd name="T8" fmla="*/ 0 w 1784"/>
                <a:gd name="T9" fmla="*/ 4682 h 4682"/>
                <a:gd name="T10" fmla="*/ 1431 w 1784"/>
                <a:gd name="T11" fmla="*/ 4681 h 4682"/>
                <a:gd name="T12" fmla="*/ 1513 w 1784"/>
                <a:gd name="T13" fmla="*/ 2131 h 4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4" h="4682">
                  <a:moveTo>
                    <a:pt x="1513" y="2131"/>
                  </a:moveTo>
                  <a:lnTo>
                    <a:pt x="1493" y="2084"/>
                  </a:lnTo>
                  <a:cubicBezTo>
                    <a:pt x="1236" y="1338"/>
                    <a:pt x="868" y="635"/>
                    <a:pt x="401" y="0"/>
                  </a:cubicBezTo>
                  <a:cubicBezTo>
                    <a:pt x="971" y="1542"/>
                    <a:pt x="824" y="3259"/>
                    <a:pt x="0" y="4682"/>
                  </a:cubicBezTo>
                  <a:lnTo>
                    <a:pt x="0" y="4682"/>
                  </a:lnTo>
                  <a:cubicBezTo>
                    <a:pt x="534" y="4328"/>
                    <a:pt x="1017" y="4377"/>
                    <a:pt x="1431" y="4681"/>
                  </a:cubicBezTo>
                  <a:cubicBezTo>
                    <a:pt x="1653" y="3813"/>
                    <a:pt x="1784" y="3028"/>
                    <a:pt x="1513" y="213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9525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350">
                <a:ea typeface="宋体" pitchFamily="2" charset="-122"/>
              </a:endParaRPr>
            </a:p>
          </p:txBody>
        </p:sp>
        <p:sp>
          <p:nvSpPr>
            <p:cNvPr id="239" name="MH_Other_7"/>
            <p:cNvSpPr/>
            <p:nvPr>
              <p:custDataLst>
                <p:tags r:id="rId7"/>
              </p:custDataLst>
            </p:nvPr>
          </p:nvSpPr>
          <p:spPr bwMode="auto">
            <a:xfrm>
              <a:off x="9036910" y="2820427"/>
              <a:ext cx="634775" cy="1126770"/>
            </a:xfrm>
            <a:custGeom>
              <a:avLst/>
              <a:gdLst>
                <a:gd name="T0" fmla="*/ 1087 w 1199"/>
                <a:gd name="T1" fmla="*/ 2057 h 2134"/>
                <a:gd name="T2" fmla="*/ 18 w 1199"/>
                <a:gd name="T3" fmla="*/ 21 h 2134"/>
                <a:gd name="T4" fmla="*/ 3 w 1199"/>
                <a:gd name="T5" fmla="*/ 0 h 2134"/>
                <a:gd name="T6" fmla="*/ 0 w 1199"/>
                <a:gd name="T7" fmla="*/ 3 h 2134"/>
                <a:gd name="T8" fmla="*/ 0 w 1199"/>
                <a:gd name="T9" fmla="*/ 3 h 2134"/>
                <a:gd name="T10" fmla="*/ 1092 w 1199"/>
                <a:gd name="T11" fmla="*/ 2087 h 2134"/>
                <a:gd name="T12" fmla="*/ 1092 w 1199"/>
                <a:gd name="T13" fmla="*/ 2087 h 2134"/>
                <a:gd name="T14" fmla="*/ 1112 w 1199"/>
                <a:gd name="T15" fmla="*/ 2134 h 2134"/>
                <a:gd name="T16" fmla="*/ 1087 w 1199"/>
                <a:gd name="T17" fmla="*/ 2057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9" h="2134">
                  <a:moveTo>
                    <a:pt x="1087" y="2057"/>
                  </a:moveTo>
                  <a:cubicBezTo>
                    <a:pt x="1199" y="1504"/>
                    <a:pt x="664" y="542"/>
                    <a:pt x="18" y="21"/>
                  </a:cubicBezTo>
                  <a:cubicBezTo>
                    <a:pt x="13" y="14"/>
                    <a:pt x="8" y="7"/>
                    <a:pt x="3" y="0"/>
                  </a:cubicBezTo>
                  <a:lnTo>
                    <a:pt x="0" y="3"/>
                  </a:lnTo>
                  <a:lnTo>
                    <a:pt x="0" y="3"/>
                  </a:lnTo>
                  <a:cubicBezTo>
                    <a:pt x="467" y="638"/>
                    <a:pt x="835" y="1341"/>
                    <a:pt x="1092" y="2087"/>
                  </a:cubicBezTo>
                  <a:lnTo>
                    <a:pt x="1092" y="2087"/>
                  </a:lnTo>
                  <a:lnTo>
                    <a:pt x="1112" y="2134"/>
                  </a:lnTo>
                  <a:cubicBezTo>
                    <a:pt x="1104" y="2108"/>
                    <a:pt x="1096" y="2083"/>
                    <a:pt x="1087" y="205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0">
              <a:solidFill>
                <a:schemeClr val="accent1"/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1350">
                <a:ea typeface="宋体" pitchFamily="2" charset="-122"/>
              </a:endParaRPr>
            </a:p>
          </p:txBody>
        </p:sp>
        <p:sp>
          <p:nvSpPr>
            <p:cNvPr id="233" name="MH_Other_8"/>
            <p:cNvSpPr/>
            <p:nvPr>
              <p:custDataLst>
                <p:tags r:id="rId8"/>
              </p:custDataLst>
            </p:nvPr>
          </p:nvSpPr>
          <p:spPr bwMode="auto">
            <a:xfrm rot="19138825">
              <a:off x="6647469" y="4616377"/>
              <a:ext cx="557364" cy="11525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7D7D7D"/>
                </a:gs>
                <a:gs pos="50000">
                  <a:srgbClr val="A9A9A9"/>
                </a:gs>
                <a:gs pos="100000">
                  <a:srgbClr val="7D7D7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243" name="MH_Other_9"/>
            <p:cNvSpPr/>
            <p:nvPr>
              <p:custDataLst>
                <p:tags r:id="rId9"/>
              </p:custDataLst>
            </p:nvPr>
          </p:nvSpPr>
          <p:spPr>
            <a:xfrm>
              <a:off x="8870043" y="1671295"/>
              <a:ext cx="935821" cy="739711"/>
            </a:xfrm>
            <a:custGeom>
              <a:avLst/>
              <a:gdLst>
                <a:gd name="connsiteX0" fmla="*/ 766119 w 766119"/>
                <a:gd name="connsiteY0" fmla="*/ 0 h 605482"/>
                <a:gd name="connsiteX1" fmla="*/ 74140 w 766119"/>
                <a:gd name="connsiteY1" fmla="*/ 605482 h 605482"/>
                <a:gd name="connsiteX2" fmla="*/ 0 w 766119"/>
                <a:gd name="connsiteY2" fmla="*/ 197709 h 605482"/>
                <a:gd name="connsiteX3" fmla="*/ 0 w 766119"/>
                <a:gd name="connsiteY3" fmla="*/ 197709 h 60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6119" h="605482">
                  <a:moveTo>
                    <a:pt x="766119" y="0"/>
                  </a:moveTo>
                  <a:lnTo>
                    <a:pt x="74140" y="605482"/>
                  </a:lnTo>
                  <a:lnTo>
                    <a:pt x="0" y="197709"/>
                  </a:lnTo>
                  <a:lnTo>
                    <a:pt x="0" y="197709"/>
                  </a:lnTo>
                </a:path>
              </a:pathLst>
            </a:custGeom>
            <a:ln w="190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244" name="MH_SubTitle_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19070786">
              <a:off x="8858003" y="1587003"/>
              <a:ext cx="1090644" cy="3664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b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1600" dirty="0">
                  <a:solidFill>
                    <a:schemeClr val="bg1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Lorem</a:t>
              </a:r>
              <a:endParaRPr lang="zh-CN" altLang="en-US" sz="1600" dirty="0">
                <a:solidFill>
                  <a:schemeClr val="bg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246" name="MH_Other_10"/>
            <p:cNvSpPr/>
            <p:nvPr>
              <p:custDataLst>
                <p:tags r:id="rId11"/>
              </p:custDataLst>
            </p:nvPr>
          </p:nvSpPr>
          <p:spPr>
            <a:xfrm>
              <a:off x="9453211" y="2202854"/>
              <a:ext cx="832605" cy="906575"/>
            </a:xfrm>
            <a:custGeom>
              <a:avLst/>
              <a:gdLst>
                <a:gd name="connsiteX0" fmla="*/ 679621 w 679621"/>
                <a:gd name="connsiteY0" fmla="*/ 0 h 741405"/>
                <a:gd name="connsiteX1" fmla="*/ 0 w 679621"/>
                <a:gd name="connsiteY1" fmla="*/ 617838 h 741405"/>
                <a:gd name="connsiteX2" fmla="*/ 370702 w 679621"/>
                <a:gd name="connsiteY2" fmla="*/ 741405 h 7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9621" h="741405">
                  <a:moveTo>
                    <a:pt x="679621" y="0"/>
                  </a:moveTo>
                  <a:lnTo>
                    <a:pt x="0" y="617838"/>
                  </a:lnTo>
                  <a:lnTo>
                    <a:pt x="370702" y="741405"/>
                  </a:lnTo>
                </a:path>
              </a:pathLst>
            </a:custGeom>
            <a:ln w="190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247" name="MH_SubTitle_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19070786">
              <a:off x="9621798" y="2404124"/>
              <a:ext cx="1088923" cy="3664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en-US" altLang="zh-CN" sz="1600" dirty="0">
                  <a:solidFill>
                    <a:schemeClr val="bg1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Lorem</a:t>
              </a:r>
              <a:endParaRPr lang="zh-CN" altLang="en-US" sz="1600" dirty="0">
                <a:solidFill>
                  <a:schemeClr val="bg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82283" y="1873882"/>
            <a:ext cx="5037968" cy="2961093"/>
            <a:chOff x="1262422" y="3577502"/>
            <a:chExt cx="3523626" cy="1949588"/>
          </a:xfrm>
        </p:grpSpPr>
        <p:sp>
          <p:nvSpPr>
            <p:cNvPr id="254" name="MH_Other_11"/>
            <p:cNvSpPr/>
            <p:nvPr>
              <p:custDataLst>
                <p:tags r:id="rId13"/>
              </p:custDataLst>
            </p:nvPr>
          </p:nvSpPr>
          <p:spPr>
            <a:xfrm>
              <a:off x="1262422" y="3577502"/>
              <a:ext cx="423721" cy="423721"/>
            </a:xfrm>
            <a:prstGeom prst="diagStripe">
              <a:avLst/>
            </a:prstGeom>
            <a:solidFill>
              <a:schemeClr val="accent1"/>
            </a:solidFill>
          </p:spPr>
          <p:txBody>
            <a:bodyPr anchor="ctr"/>
            <a:lstStyle/>
            <a:p>
              <a:pPr algn="just">
                <a:lnSpc>
                  <a:spcPct val="120000"/>
                </a:lnSpc>
                <a:defRPr/>
              </a:pPr>
              <a:endPara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55" name="MH_Other_12"/>
            <p:cNvSpPr/>
            <p:nvPr>
              <p:custDataLst>
                <p:tags r:id="rId14"/>
              </p:custDataLst>
            </p:nvPr>
          </p:nvSpPr>
          <p:spPr>
            <a:xfrm rot="10800000">
              <a:off x="4362327" y="5103369"/>
              <a:ext cx="423721" cy="423721"/>
            </a:xfrm>
            <a:prstGeom prst="diagStripe">
              <a:avLst/>
            </a:prstGeom>
            <a:solidFill>
              <a:schemeClr val="accent1"/>
            </a:solidFill>
          </p:spPr>
          <p:txBody>
            <a:bodyPr anchor="ctr"/>
            <a:lstStyle/>
            <a:p>
              <a:pPr algn="just">
                <a:lnSpc>
                  <a:spcPct val="120000"/>
                </a:lnSpc>
                <a:defRPr/>
              </a:pPr>
              <a:endPara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1407884" y="301759"/>
            <a:ext cx="384991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频谱均衡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74712" y="2382800"/>
            <a:ext cx="4484251" cy="9537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频谱均衡是指各频带相对于整个声频频谱的电平。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常见的频谱可以分为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3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段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~5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段，或更多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48063" y="1723449"/>
            <a:ext cx="5095874" cy="4128654"/>
            <a:chOff x="4127500" y="2249489"/>
            <a:chExt cx="4048126" cy="3279774"/>
          </a:xfrm>
        </p:grpSpPr>
        <p:sp>
          <p:nvSpPr>
            <p:cNvPr id="4" name="MH_Other_1"/>
            <p:cNvSpPr/>
            <p:nvPr>
              <p:custDataLst>
                <p:tags r:id="rId1"/>
              </p:custDataLst>
            </p:nvPr>
          </p:nvSpPr>
          <p:spPr>
            <a:xfrm>
              <a:off x="5753101" y="5311775"/>
              <a:ext cx="784225" cy="21748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txBody>
            <a:bodyPr anchor="ctr"/>
            <a:lstStyle/>
            <a:p>
              <a:pPr algn="just">
                <a:lnSpc>
                  <a:spcPct val="120000"/>
                </a:lnSpc>
                <a:defRPr/>
              </a:pPr>
              <a:endPara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3" name="MH_Other_2"/>
            <p:cNvSpPr/>
            <p:nvPr>
              <p:custDataLst>
                <p:tags r:id="rId2"/>
              </p:custDataLst>
            </p:nvPr>
          </p:nvSpPr>
          <p:spPr>
            <a:xfrm>
              <a:off x="6070600" y="2249489"/>
              <a:ext cx="160338" cy="3163887"/>
            </a:xfrm>
            <a:prstGeom prst="rect">
              <a:avLst/>
            </a:prstGeom>
            <a:gradFill>
              <a:gsLst>
                <a:gs pos="0">
                  <a:srgbClr val="C2C2C2"/>
                </a:gs>
                <a:gs pos="50000">
                  <a:srgbClr val="DBDBDB"/>
                </a:gs>
                <a:gs pos="100000">
                  <a:srgbClr val="C2C2C2"/>
                </a:gs>
              </a:gsLst>
              <a:lin ang="0" scaled="0"/>
            </a:gra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/>
            <a:p>
              <a:pPr algn="just">
                <a:lnSpc>
                  <a:spcPct val="120000"/>
                </a:lnSpc>
                <a:defRPr/>
              </a:pPr>
              <a:endPara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</a:endParaRPr>
            </a:p>
          </p:txBody>
        </p:sp>
        <p:sp>
          <p:nvSpPr>
            <p:cNvPr id="5" name="MH_Other_3"/>
            <p:cNvSpPr/>
            <p:nvPr>
              <p:custDataLst>
                <p:tags r:id="rId3"/>
              </p:custDataLst>
            </p:nvPr>
          </p:nvSpPr>
          <p:spPr>
            <a:xfrm flipH="1">
              <a:off x="4127500" y="2509838"/>
              <a:ext cx="1944688" cy="334962"/>
            </a:xfrm>
            <a:prstGeom prst="homePlate">
              <a:avLst/>
            </a:prstGeom>
            <a:solidFill>
              <a:schemeClr val="accent1"/>
            </a:solidFill>
          </p:spPr>
          <p:txBody>
            <a:bodyPr anchor="ctr"/>
            <a:lstStyle/>
            <a:p>
              <a:pPr algn="just">
                <a:lnSpc>
                  <a:spcPct val="120000"/>
                </a:lnSpc>
                <a:defRPr/>
              </a:pPr>
              <a:endParaRPr lang="zh-CN" altLang="en-US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77" name="MH_SubTitle_1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4173538" y="2535238"/>
              <a:ext cx="1758950" cy="284162"/>
            </a:xfrm>
            <a:prstGeom prst="homePlate">
              <a:avLst>
                <a:gd name="adj" fmla="val 50007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en-US" altLang="zh-CN" sz="1600" dirty="0">
                <a:solidFill>
                  <a:srgbClr val="515151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5"/>
              </p:custDataLst>
            </p:nvPr>
          </p:nvSpPr>
          <p:spPr>
            <a:xfrm flipH="1">
              <a:off x="4127500" y="3613151"/>
              <a:ext cx="1944688" cy="334963"/>
            </a:xfrm>
            <a:prstGeom prst="homePlate">
              <a:avLst/>
            </a:prstGeom>
            <a:solidFill>
              <a:schemeClr val="accent3"/>
            </a:solidFill>
          </p:spPr>
          <p:txBody>
            <a:bodyPr anchor="ctr"/>
            <a:lstStyle/>
            <a:p>
              <a:pPr algn="just">
                <a:lnSpc>
                  <a:spcPct val="120000"/>
                </a:lnSpc>
                <a:defRPr/>
              </a:pPr>
              <a:endParaRPr lang="zh-CN" altLang="en-US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79" name="MH_SubTitle_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4173538" y="3638551"/>
              <a:ext cx="1758950" cy="284163"/>
            </a:xfrm>
            <a:prstGeom prst="homePlate">
              <a:avLst>
                <a:gd name="adj" fmla="val 50007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en-US" altLang="zh-CN" sz="1600" dirty="0">
                <a:solidFill>
                  <a:srgbClr val="515151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MH_Other_5"/>
            <p:cNvSpPr/>
            <p:nvPr>
              <p:custDataLst>
                <p:tags r:id="rId7"/>
              </p:custDataLst>
            </p:nvPr>
          </p:nvSpPr>
          <p:spPr>
            <a:xfrm>
              <a:off x="6230939" y="3081338"/>
              <a:ext cx="1944687" cy="334962"/>
            </a:xfrm>
            <a:prstGeom prst="homePlate">
              <a:avLst/>
            </a:prstGeom>
            <a:solidFill>
              <a:schemeClr val="accent2"/>
            </a:solidFill>
          </p:spPr>
          <p:txBody>
            <a:bodyPr anchor="ctr"/>
            <a:lstStyle/>
            <a:p>
              <a:pPr algn="just">
                <a:lnSpc>
                  <a:spcPct val="120000"/>
                </a:lnSpc>
                <a:defRPr/>
              </a:pPr>
              <a:endParaRPr lang="zh-CN" altLang="en-US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81" name="MH_SubTitle_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370638" y="3106738"/>
              <a:ext cx="1757362" cy="284162"/>
            </a:xfrm>
            <a:prstGeom prst="homePlate">
              <a:avLst>
                <a:gd name="adj" fmla="val 49990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en-US" altLang="zh-CN" sz="1600" dirty="0">
                <a:solidFill>
                  <a:srgbClr val="51515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MH_Other_6"/>
            <p:cNvSpPr/>
            <p:nvPr>
              <p:custDataLst>
                <p:tags r:id="rId9"/>
              </p:custDataLst>
            </p:nvPr>
          </p:nvSpPr>
          <p:spPr>
            <a:xfrm>
              <a:off x="6230939" y="4184651"/>
              <a:ext cx="1944687" cy="334963"/>
            </a:xfrm>
            <a:prstGeom prst="homePlate">
              <a:avLst/>
            </a:prstGeom>
            <a:solidFill>
              <a:schemeClr val="accent5"/>
            </a:solidFill>
          </p:spPr>
          <p:txBody>
            <a:bodyPr anchor="ctr"/>
            <a:lstStyle/>
            <a:p>
              <a:pPr algn="just">
                <a:lnSpc>
                  <a:spcPct val="120000"/>
                </a:lnSpc>
                <a:defRPr/>
              </a:pPr>
              <a:endParaRPr lang="zh-CN" altLang="en-US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83" name="MH_SubTitle_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370638" y="4210051"/>
              <a:ext cx="1757362" cy="284163"/>
            </a:xfrm>
            <a:prstGeom prst="homePlate">
              <a:avLst>
                <a:gd name="adj" fmla="val 49990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en-US" altLang="zh-CN" sz="1600" dirty="0">
                <a:solidFill>
                  <a:srgbClr val="51515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1407884" y="301759"/>
            <a:ext cx="384991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乐音音色与频谱均衡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731866" y="2232779"/>
            <a:ext cx="2804675" cy="11045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solidFill>
                  <a:srgbClr val="E6A857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能量较强时，音色丰满、圆润、有力度</a:t>
            </a:r>
            <a:endParaRPr lang="en-US" altLang="zh-CN" sz="1400" dirty="0">
              <a:solidFill>
                <a:srgbClr val="E6A857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solidFill>
                  <a:srgbClr val="E6A857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能量过强，音色生硬、不自然</a:t>
            </a:r>
            <a:endParaRPr lang="en-US" altLang="zh-CN" sz="1400" dirty="0">
              <a:solidFill>
                <a:srgbClr val="E6A857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solidFill>
                  <a:srgbClr val="E6A857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能量较低，音色空虚、发散</a:t>
            </a:r>
            <a:endParaRPr lang="zh-CN" altLang="en-US" sz="1400" dirty="0">
              <a:solidFill>
                <a:srgbClr val="E6A857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634854" y="2051209"/>
            <a:ext cx="2298699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低频段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20~200Hz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621868" y="3470030"/>
            <a:ext cx="2272163" cy="3458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中高频段 </a:t>
            </a:r>
            <a:r>
              <a:rPr lang="en-US" altLang="zh-CN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600Hz~6kHz</a:t>
            </a:r>
            <a:endParaRPr lang="zh-CN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185914" y="2785046"/>
            <a:ext cx="2545952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中低频段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200~600Hz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391218" y="4172976"/>
            <a:ext cx="2150353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高频段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6k~20kHz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731866" y="4028672"/>
            <a:ext cx="2716747" cy="16215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3DA3A6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能量充足，音色的解析能力强，色彩鲜明</a:t>
            </a:r>
            <a:endParaRPr lang="en-US" altLang="zh-CN" sz="1400" dirty="0">
              <a:solidFill>
                <a:srgbClr val="3DA3A6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3DA3A6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能量过强，声音会尖噪、干涩、刺耳</a:t>
            </a:r>
            <a:endParaRPr lang="en-US" altLang="zh-CN" sz="1400" dirty="0">
              <a:solidFill>
                <a:srgbClr val="3DA3A6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3DA3A6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能量过低，音色的个性减弱，韵味减少</a:t>
            </a:r>
            <a:endParaRPr lang="zh-CN" altLang="en-US" sz="1400" dirty="0">
              <a:solidFill>
                <a:srgbClr val="3DA3A6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67531" y="1573619"/>
            <a:ext cx="3006794" cy="11045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srgbClr val="FF99B2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能量较强时，音色厚实，提升空间感</a:t>
            </a:r>
            <a:endParaRPr lang="en-US" altLang="zh-CN" sz="1400" dirty="0">
              <a:solidFill>
                <a:srgbClr val="FF99B2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srgbClr val="FF99B2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能量过多，会降低乐音清晰度</a:t>
            </a:r>
            <a:endParaRPr lang="en-US" altLang="zh-CN" sz="1400" dirty="0">
              <a:solidFill>
                <a:srgbClr val="FF99B2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srgbClr val="FF99B2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能量过低，音色单薄、乏力</a:t>
            </a:r>
            <a:endParaRPr lang="zh-CN" altLang="en-US" sz="1400" dirty="0">
              <a:solidFill>
                <a:srgbClr val="FF99B2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13731" y="3217873"/>
            <a:ext cx="3155383" cy="16215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706F96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人耳听觉最灵敏的频段，易感知音色变化</a:t>
            </a:r>
            <a:endParaRPr lang="en-US" altLang="zh-CN" sz="1400" dirty="0">
              <a:solidFill>
                <a:srgbClr val="706F96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706F96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影响音色的明亮度、清晰度和通透感</a:t>
            </a:r>
            <a:endParaRPr lang="en-US" altLang="zh-CN" sz="1400" dirty="0">
              <a:solidFill>
                <a:srgbClr val="706F96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706F96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能量过强，音色尖利、呆板</a:t>
            </a:r>
            <a:endParaRPr lang="en-US" altLang="zh-CN" sz="1400" dirty="0">
              <a:solidFill>
                <a:srgbClr val="706F96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706F96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能量过低，音色黯淡、缺乏色彩感</a:t>
            </a:r>
            <a:endParaRPr lang="zh-CN" altLang="en-US" sz="1400" dirty="0">
              <a:solidFill>
                <a:srgbClr val="706F96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08101" y="1657911"/>
            <a:ext cx="9700524" cy="2072839"/>
            <a:chOff x="2297114" y="2226956"/>
            <a:chExt cx="7545566" cy="1612363"/>
          </a:xfrm>
        </p:grpSpPr>
        <p:sp>
          <p:nvSpPr>
            <p:cNvPr id="93" name="MH_Other_1"/>
            <p:cNvSpPr/>
            <p:nvPr>
              <p:custDataLst>
                <p:tags r:id="rId1"/>
              </p:custDataLst>
            </p:nvPr>
          </p:nvSpPr>
          <p:spPr>
            <a:xfrm>
              <a:off x="2297114" y="2246314"/>
              <a:ext cx="1563687" cy="954087"/>
            </a:xfrm>
            <a:custGeom>
              <a:avLst/>
              <a:gdLst>
                <a:gd name="connsiteX0" fmla="*/ 679281 w 1358563"/>
                <a:gd name="connsiteY0" fmla="*/ 0 h 829714"/>
                <a:gd name="connsiteX1" fmla="*/ 804747 w 1358563"/>
                <a:gd name="connsiteY1" fmla="*/ 51969 h 829714"/>
                <a:gd name="connsiteX2" fmla="*/ 1306594 w 1358563"/>
                <a:gd name="connsiteY2" fmla="*/ 553816 h 829714"/>
                <a:gd name="connsiteX3" fmla="*/ 1306594 w 1358563"/>
                <a:gd name="connsiteY3" fmla="*/ 804747 h 829714"/>
                <a:gd name="connsiteX4" fmla="*/ 1281627 w 1358563"/>
                <a:gd name="connsiteY4" fmla="*/ 829714 h 829714"/>
                <a:gd name="connsiteX5" fmla="*/ 76936 w 1358563"/>
                <a:gd name="connsiteY5" fmla="*/ 829714 h 829714"/>
                <a:gd name="connsiteX6" fmla="*/ 51969 w 1358563"/>
                <a:gd name="connsiteY6" fmla="*/ 804747 h 829714"/>
                <a:gd name="connsiteX7" fmla="*/ 51969 w 1358563"/>
                <a:gd name="connsiteY7" fmla="*/ 553816 h 829714"/>
                <a:gd name="connsiteX8" fmla="*/ 553816 w 1358563"/>
                <a:gd name="connsiteY8" fmla="*/ 51969 h 829714"/>
                <a:gd name="connsiteX9" fmla="*/ 679281 w 1358563"/>
                <a:gd name="connsiteY9" fmla="*/ 0 h 82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8563" h="829714">
                  <a:moveTo>
                    <a:pt x="679281" y="0"/>
                  </a:moveTo>
                  <a:cubicBezTo>
                    <a:pt x="724691" y="0"/>
                    <a:pt x="770100" y="17323"/>
                    <a:pt x="804747" y="51969"/>
                  </a:cubicBezTo>
                  <a:lnTo>
                    <a:pt x="1306594" y="553816"/>
                  </a:lnTo>
                  <a:cubicBezTo>
                    <a:pt x="1375886" y="623109"/>
                    <a:pt x="1375886" y="735455"/>
                    <a:pt x="1306594" y="804747"/>
                  </a:cubicBezTo>
                  <a:lnTo>
                    <a:pt x="1281627" y="829714"/>
                  </a:lnTo>
                  <a:lnTo>
                    <a:pt x="76936" y="829714"/>
                  </a:lnTo>
                  <a:lnTo>
                    <a:pt x="51969" y="804747"/>
                  </a:lnTo>
                  <a:cubicBezTo>
                    <a:pt x="-17323" y="735455"/>
                    <a:pt x="-17323" y="623109"/>
                    <a:pt x="51969" y="553816"/>
                  </a:cubicBezTo>
                  <a:lnTo>
                    <a:pt x="553816" y="51969"/>
                  </a:lnTo>
                  <a:cubicBezTo>
                    <a:pt x="588462" y="17323"/>
                    <a:pt x="633871" y="0"/>
                    <a:pt x="679281" y="0"/>
                  </a:cubicBezTo>
                  <a:close/>
                </a:path>
              </a:pathLst>
            </a:custGeom>
            <a:solidFill>
              <a:schemeClr val="accent1"/>
            </a:solidFill>
            <a:ln w="5715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520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1</a:t>
              </a:r>
              <a:endParaRPr lang="zh-CN" altLang="en-US" sz="3600" dirty="0">
                <a:solidFill>
                  <a:srgbClr val="FFFFFF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35" name="MH_SubTitle_1"/>
            <p:cNvSpPr/>
            <p:nvPr>
              <p:custDataLst>
                <p:tags r:id="rId2"/>
              </p:custDataLst>
            </p:nvPr>
          </p:nvSpPr>
          <p:spPr>
            <a:xfrm>
              <a:off x="2298701" y="2867025"/>
              <a:ext cx="1560513" cy="952500"/>
            </a:xfrm>
            <a:custGeom>
              <a:avLst/>
              <a:gdLst>
                <a:gd name="connsiteX0" fmla="*/ 76936 w 1358563"/>
                <a:gd name="connsiteY0" fmla="*/ 0 h 829714"/>
                <a:gd name="connsiteX1" fmla="*/ 1281627 w 1358563"/>
                <a:gd name="connsiteY1" fmla="*/ 0 h 829714"/>
                <a:gd name="connsiteX2" fmla="*/ 1306594 w 1358563"/>
                <a:gd name="connsiteY2" fmla="*/ 24967 h 829714"/>
                <a:gd name="connsiteX3" fmla="*/ 1306594 w 1358563"/>
                <a:gd name="connsiteY3" fmla="*/ 275898 h 829714"/>
                <a:gd name="connsiteX4" fmla="*/ 804747 w 1358563"/>
                <a:gd name="connsiteY4" fmla="*/ 777745 h 829714"/>
                <a:gd name="connsiteX5" fmla="*/ 553816 w 1358563"/>
                <a:gd name="connsiteY5" fmla="*/ 777745 h 829714"/>
                <a:gd name="connsiteX6" fmla="*/ 51969 w 1358563"/>
                <a:gd name="connsiteY6" fmla="*/ 275898 h 829714"/>
                <a:gd name="connsiteX7" fmla="*/ 51969 w 1358563"/>
                <a:gd name="connsiteY7" fmla="*/ 24967 h 82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8563" h="829714">
                  <a:moveTo>
                    <a:pt x="76936" y="0"/>
                  </a:moveTo>
                  <a:lnTo>
                    <a:pt x="1281627" y="0"/>
                  </a:lnTo>
                  <a:lnTo>
                    <a:pt x="1306594" y="24967"/>
                  </a:lnTo>
                  <a:cubicBezTo>
                    <a:pt x="1375886" y="94259"/>
                    <a:pt x="1375886" y="206605"/>
                    <a:pt x="1306594" y="275898"/>
                  </a:cubicBezTo>
                  <a:lnTo>
                    <a:pt x="804747" y="777745"/>
                  </a:lnTo>
                  <a:cubicBezTo>
                    <a:pt x="735454" y="847037"/>
                    <a:pt x="623108" y="847037"/>
                    <a:pt x="553816" y="777745"/>
                  </a:cubicBezTo>
                  <a:lnTo>
                    <a:pt x="51969" y="275898"/>
                  </a:lnTo>
                  <a:cubicBezTo>
                    <a:pt x="-17323" y="206605"/>
                    <a:pt x="-17323" y="94259"/>
                    <a:pt x="51969" y="24967"/>
                  </a:cubicBezTo>
                  <a:close/>
                </a:path>
              </a:pathLst>
            </a:custGeom>
            <a:solidFill>
              <a:srgbClr val="FFFFFF"/>
            </a:solidFill>
            <a:ln w="57150" cmpd="sng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8800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</a:rPr>
                <a:t>LF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滤波</a:t>
              </a:r>
              <a:endParaRPr lang="en-US" altLang="zh-CN" sz="2000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>
                <a:defRPr/>
              </a:pP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低通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9" name="MH_Other_2"/>
            <p:cNvSpPr/>
            <p:nvPr>
              <p:custDataLst>
                <p:tags r:id="rId3"/>
              </p:custDataLst>
            </p:nvPr>
          </p:nvSpPr>
          <p:spPr>
            <a:xfrm>
              <a:off x="8280580" y="2226956"/>
              <a:ext cx="1562100" cy="954087"/>
            </a:xfrm>
            <a:custGeom>
              <a:avLst/>
              <a:gdLst>
                <a:gd name="connsiteX0" fmla="*/ 679281 w 1358563"/>
                <a:gd name="connsiteY0" fmla="*/ 0 h 829714"/>
                <a:gd name="connsiteX1" fmla="*/ 804747 w 1358563"/>
                <a:gd name="connsiteY1" fmla="*/ 51969 h 829714"/>
                <a:gd name="connsiteX2" fmla="*/ 1306594 w 1358563"/>
                <a:gd name="connsiteY2" fmla="*/ 553816 h 829714"/>
                <a:gd name="connsiteX3" fmla="*/ 1306594 w 1358563"/>
                <a:gd name="connsiteY3" fmla="*/ 804747 h 829714"/>
                <a:gd name="connsiteX4" fmla="*/ 1281627 w 1358563"/>
                <a:gd name="connsiteY4" fmla="*/ 829714 h 829714"/>
                <a:gd name="connsiteX5" fmla="*/ 76936 w 1358563"/>
                <a:gd name="connsiteY5" fmla="*/ 829714 h 829714"/>
                <a:gd name="connsiteX6" fmla="*/ 51969 w 1358563"/>
                <a:gd name="connsiteY6" fmla="*/ 804747 h 829714"/>
                <a:gd name="connsiteX7" fmla="*/ 51969 w 1358563"/>
                <a:gd name="connsiteY7" fmla="*/ 553816 h 829714"/>
                <a:gd name="connsiteX8" fmla="*/ 553816 w 1358563"/>
                <a:gd name="connsiteY8" fmla="*/ 51969 h 829714"/>
                <a:gd name="connsiteX9" fmla="*/ 679281 w 1358563"/>
                <a:gd name="connsiteY9" fmla="*/ 0 h 82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8563" h="829714">
                  <a:moveTo>
                    <a:pt x="679281" y="0"/>
                  </a:moveTo>
                  <a:cubicBezTo>
                    <a:pt x="724691" y="0"/>
                    <a:pt x="770100" y="17323"/>
                    <a:pt x="804747" y="51969"/>
                  </a:cubicBezTo>
                  <a:lnTo>
                    <a:pt x="1306594" y="553816"/>
                  </a:lnTo>
                  <a:cubicBezTo>
                    <a:pt x="1375886" y="623109"/>
                    <a:pt x="1375886" y="735455"/>
                    <a:pt x="1306594" y="804747"/>
                  </a:cubicBezTo>
                  <a:lnTo>
                    <a:pt x="1281627" y="829714"/>
                  </a:lnTo>
                  <a:lnTo>
                    <a:pt x="76936" y="829714"/>
                  </a:lnTo>
                  <a:lnTo>
                    <a:pt x="51969" y="804747"/>
                  </a:lnTo>
                  <a:cubicBezTo>
                    <a:pt x="-17323" y="735455"/>
                    <a:pt x="-17323" y="623109"/>
                    <a:pt x="51969" y="553816"/>
                  </a:cubicBezTo>
                  <a:lnTo>
                    <a:pt x="553816" y="51969"/>
                  </a:lnTo>
                  <a:cubicBezTo>
                    <a:pt x="588462" y="17323"/>
                    <a:pt x="633871" y="0"/>
                    <a:pt x="679281" y="0"/>
                  </a:cubicBezTo>
                  <a:close/>
                </a:path>
              </a:pathLst>
            </a:custGeom>
            <a:solidFill>
              <a:schemeClr val="accent2"/>
            </a:solidFill>
            <a:ln w="57150" cmpd="sng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520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4</a:t>
              </a:r>
              <a:endParaRPr lang="zh-CN" altLang="en-US" sz="3600" dirty="0">
                <a:solidFill>
                  <a:srgbClr val="FFFFFF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4"/>
              </p:custDataLst>
            </p:nvPr>
          </p:nvSpPr>
          <p:spPr>
            <a:xfrm>
              <a:off x="8282169" y="2847667"/>
              <a:ext cx="1558925" cy="952500"/>
            </a:xfrm>
            <a:custGeom>
              <a:avLst/>
              <a:gdLst>
                <a:gd name="connsiteX0" fmla="*/ 76936 w 1358563"/>
                <a:gd name="connsiteY0" fmla="*/ 0 h 829714"/>
                <a:gd name="connsiteX1" fmla="*/ 1281627 w 1358563"/>
                <a:gd name="connsiteY1" fmla="*/ 0 h 829714"/>
                <a:gd name="connsiteX2" fmla="*/ 1306594 w 1358563"/>
                <a:gd name="connsiteY2" fmla="*/ 24967 h 829714"/>
                <a:gd name="connsiteX3" fmla="*/ 1306594 w 1358563"/>
                <a:gd name="connsiteY3" fmla="*/ 275898 h 829714"/>
                <a:gd name="connsiteX4" fmla="*/ 804747 w 1358563"/>
                <a:gd name="connsiteY4" fmla="*/ 777745 h 829714"/>
                <a:gd name="connsiteX5" fmla="*/ 553816 w 1358563"/>
                <a:gd name="connsiteY5" fmla="*/ 777745 h 829714"/>
                <a:gd name="connsiteX6" fmla="*/ 51969 w 1358563"/>
                <a:gd name="connsiteY6" fmla="*/ 275898 h 829714"/>
                <a:gd name="connsiteX7" fmla="*/ 51969 w 1358563"/>
                <a:gd name="connsiteY7" fmla="*/ 24967 h 82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8563" h="829714">
                  <a:moveTo>
                    <a:pt x="76936" y="0"/>
                  </a:moveTo>
                  <a:lnTo>
                    <a:pt x="1281627" y="0"/>
                  </a:lnTo>
                  <a:lnTo>
                    <a:pt x="1306594" y="24967"/>
                  </a:lnTo>
                  <a:cubicBezTo>
                    <a:pt x="1375886" y="94259"/>
                    <a:pt x="1375886" y="206605"/>
                    <a:pt x="1306594" y="275898"/>
                  </a:cubicBezTo>
                  <a:lnTo>
                    <a:pt x="804747" y="777745"/>
                  </a:lnTo>
                  <a:cubicBezTo>
                    <a:pt x="735454" y="847037"/>
                    <a:pt x="623108" y="847037"/>
                    <a:pt x="553816" y="777745"/>
                  </a:cubicBezTo>
                  <a:lnTo>
                    <a:pt x="51969" y="275898"/>
                  </a:lnTo>
                  <a:cubicBezTo>
                    <a:pt x="-17323" y="206605"/>
                    <a:pt x="-17323" y="94259"/>
                    <a:pt x="51969" y="24967"/>
                  </a:cubicBezTo>
                  <a:close/>
                </a:path>
              </a:pathLst>
            </a:custGeom>
            <a:solidFill>
              <a:srgbClr val="FFFFFF"/>
            </a:solidFill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8800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2000" b="1" dirty="0">
                  <a:solidFill>
                    <a:schemeClr val="accent2">
                      <a:lumMod val="75000"/>
                    </a:schemeClr>
                  </a:solidFill>
                </a:rPr>
                <a:t>HF</a:t>
              </a:r>
              <a:r>
                <a:rPr lang="zh-CN" alt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滤波</a:t>
              </a:r>
              <a:endParaRPr lang="en-US" altLang="zh-CN" sz="2000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>
                <a:defRPr/>
              </a:pPr>
              <a:r>
                <a:rPr lang="zh-CN" alt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高通</a:t>
              </a:r>
              <a:endParaRPr lang="zh-CN" altLang="en-US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4" name="MH_Other_3"/>
            <p:cNvSpPr/>
            <p:nvPr>
              <p:custDataLst>
                <p:tags r:id="rId5"/>
              </p:custDataLst>
            </p:nvPr>
          </p:nvSpPr>
          <p:spPr>
            <a:xfrm>
              <a:off x="4361745" y="2266108"/>
              <a:ext cx="1562100" cy="954087"/>
            </a:xfrm>
            <a:custGeom>
              <a:avLst/>
              <a:gdLst>
                <a:gd name="connsiteX0" fmla="*/ 679281 w 1358563"/>
                <a:gd name="connsiteY0" fmla="*/ 0 h 829714"/>
                <a:gd name="connsiteX1" fmla="*/ 804747 w 1358563"/>
                <a:gd name="connsiteY1" fmla="*/ 51969 h 829714"/>
                <a:gd name="connsiteX2" fmla="*/ 1306594 w 1358563"/>
                <a:gd name="connsiteY2" fmla="*/ 553816 h 829714"/>
                <a:gd name="connsiteX3" fmla="*/ 1306594 w 1358563"/>
                <a:gd name="connsiteY3" fmla="*/ 804747 h 829714"/>
                <a:gd name="connsiteX4" fmla="*/ 1281627 w 1358563"/>
                <a:gd name="connsiteY4" fmla="*/ 829714 h 829714"/>
                <a:gd name="connsiteX5" fmla="*/ 76936 w 1358563"/>
                <a:gd name="connsiteY5" fmla="*/ 829714 h 829714"/>
                <a:gd name="connsiteX6" fmla="*/ 51969 w 1358563"/>
                <a:gd name="connsiteY6" fmla="*/ 804747 h 829714"/>
                <a:gd name="connsiteX7" fmla="*/ 51969 w 1358563"/>
                <a:gd name="connsiteY7" fmla="*/ 553816 h 829714"/>
                <a:gd name="connsiteX8" fmla="*/ 553816 w 1358563"/>
                <a:gd name="connsiteY8" fmla="*/ 51969 h 829714"/>
                <a:gd name="connsiteX9" fmla="*/ 679281 w 1358563"/>
                <a:gd name="connsiteY9" fmla="*/ 0 h 82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8563" h="829714">
                  <a:moveTo>
                    <a:pt x="679281" y="0"/>
                  </a:moveTo>
                  <a:cubicBezTo>
                    <a:pt x="724691" y="0"/>
                    <a:pt x="770100" y="17323"/>
                    <a:pt x="804747" y="51969"/>
                  </a:cubicBezTo>
                  <a:lnTo>
                    <a:pt x="1306594" y="553816"/>
                  </a:lnTo>
                  <a:cubicBezTo>
                    <a:pt x="1375886" y="623109"/>
                    <a:pt x="1375886" y="735455"/>
                    <a:pt x="1306594" y="804747"/>
                  </a:cubicBezTo>
                  <a:lnTo>
                    <a:pt x="1281627" y="829714"/>
                  </a:lnTo>
                  <a:lnTo>
                    <a:pt x="76936" y="829714"/>
                  </a:lnTo>
                  <a:lnTo>
                    <a:pt x="51969" y="804747"/>
                  </a:lnTo>
                  <a:cubicBezTo>
                    <a:pt x="-17323" y="735455"/>
                    <a:pt x="-17323" y="623109"/>
                    <a:pt x="51969" y="553816"/>
                  </a:cubicBezTo>
                  <a:lnTo>
                    <a:pt x="553816" y="51969"/>
                  </a:lnTo>
                  <a:cubicBezTo>
                    <a:pt x="588462" y="17323"/>
                    <a:pt x="633871" y="0"/>
                    <a:pt x="679281" y="0"/>
                  </a:cubicBezTo>
                  <a:close/>
                </a:path>
              </a:pathLst>
            </a:custGeom>
            <a:solidFill>
              <a:schemeClr val="accent3"/>
            </a:solidFill>
            <a:ln w="57150" cmpd="sng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520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2</a:t>
              </a:r>
              <a:endParaRPr lang="zh-CN" altLang="en-US" sz="3600" dirty="0">
                <a:solidFill>
                  <a:srgbClr val="FFFFFF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36" name="MH_SubTitle_3"/>
            <p:cNvSpPr/>
            <p:nvPr>
              <p:custDataLst>
                <p:tags r:id="rId6"/>
              </p:custDataLst>
            </p:nvPr>
          </p:nvSpPr>
          <p:spPr>
            <a:xfrm>
              <a:off x="4361745" y="2886819"/>
              <a:ext cx="1560512" cy="952500"/>
            </a:xfrm>
            <a:custGeom>
              <a:avLst/>
              <a:gdLst>
                <a:gd name="connsiteX0" fmla="*/ 76936 w 1358563"/>
                <a:gd name="connsiteY0" fmla="*/ 0 h 829714"/>
                <a:gd name="connsiteX1" fmla="*/ 1281627 w 1358563"/>
                <a:gd name="connsiteY1" fmla="*/ 0 h 829714"/>
                <a:gd name="connsiteX2" fmla="*/ 1306594 w 1358563"/>
                <a:gd name="connsiteY2" fmla="*/ 24967 h 829714"/>
                <a:gd name="connsiteX3" fmla="*/ 1306594 w 1358563"/>
                <a:gd name="connsiteY3" fmla="*/ 275898 h 829714"/>
                <a:gd name="connsiteX4" fmla="*/ 804747 w 1358563"/>
                <a:gd name="connsiteY4" fmla="*/ 777745 h 829714"/>
                <a:gd name="connsiteX5" fmla="*/ 553816 w 1358563"/>
                <a:gd name="connsiteY5" fmla="*/ 777745 h 829714"/>
                <a:gd name="connsiteX6" fmla="*/ 51969 w 1358563"/>
                <a:gd name="connsiteY6" fmla="*/ 275898 h 829714"/>
                <a:gd name="connsiteX7" fmla="*/ 51969 w 1358563"/>
                <a:gd name="connsiteY7" fmla="*/ 24967 h 82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8563" h="829714">
                  <a:moveTo>
                    <a:pt x="76936" y="0"/>
                  </a:moveTo>
                  <a:lnTo>
                    <a:pt x="1281627" y="0"/>
                  </a:lnTo>
                  <a:lnTo>
                    <a:pt x="1306594" y="24967"/>
                  </a:lnTo>
                  <a:cubicBezTo>
                    <a:pt x="1375886" y="94259"/>
                    <a:pt x="1375886" y="206605"/>
                    <a:pt x="1306594" y="275898"/>
                  </a:cubicBezTo>
                  <a:lnTo>
                    <a:pt x="804747" y="777745"/>
                  </a:lnTo>
                  <a:cubicBezTo>
                    <a:pt x="735454" y="847037"/>
                    <a:pt x="623108" y="847037"/>
                    <a:pt x="553816" y="777745"/>
                  </a:cubicBezTo>
                  <a:lnTo>
                    <a:pt x="51969" y="275898"/>
                  </a:lnTo>
                  <a:cubicBezTo>
                    <a:pt x="-17323" y="206605"/>
                    <a:pt x="-17323" y="94259"/>
                    <a:pt x="51969" y="24967"/>
                  </a:cubicBezTo>
                  <a:close/>
                </a:path>
              </a:pathLst>
            </a:custGeom>
            <a:solidFill>
              <a:srgbClr val="FFFFFF"/>
            </a:solidFill>
            <a:ln w="57150" cmpd="sng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8800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2000" b="1" dirty="0">
                  <a:solidFill>
                    <a:schemeClr val="accent3">
                      <a:lumMod val="75000"/>
                    </a:schemeClr>
                  </a:solidFill>
                </a:rPr>
                <a:t>LMF</a:t>
              </a:r>
              <a:r>
                <a:rPr lang="zh-CN" altLang="en-US" sz="2000" b="1" dirty="0">
                  <a:solidFill>
                    <a:schemeClr val="accent3">
                      <a:lumMod val="75000"/>
                    </a:schemeClr>
                  </a:solidFill>
                </a:rPr>
                <a:t>滤波</a:t>
              </a:r>
              <a:endParaRPr lang="en-US" altLang="zh-CN" sz="2000" b="1" dirty="0">
                <a:solidFill>
                  <a:schemeClr val="accent3">
                    <a:lumMod val="75000"/>
                  </a:schemeClr>
                </a:solidFill>
              </a:endParaRPr>
            </a:p>
            <a:p>
              <a:pPr algn="ctr">
                <a:defRPr/>
              </a:pPr>
              <a:r>
                <a:rPr lang="zh-CN" altLang="en-US" b="1" dirty="0">
                  <a:solidFill>
                    <a:schemeClr val="accent3">
                      <a:lumMod val="75000"/>
                    </a:schemeClr>
                  </a:solidFill>
                </a:rPr>
                <a:t>中低频带通</a:t>
              </a:r>
              <a:endParaRPr lang="zh-CN" altLang="en-US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7" name="MH_Other_4"/>
            <p:cNvSpPr/>
            <p:nvPr>
              <p:custDataLst>
                <p:tags r:id="rId7"/>
              </p:custDataLst>
            </p:nvPr>
          </p:nvSpPr>
          <p:spPr>
            <a:xfrm>
              <a:off x="6322307" y="2266108"/>
              <a:ext cx="1563688" cy="954087"/>
            </a:xfrm>
            <a:custGeom>
              <a:avLst/>
              <a:gdLst>
                <a:gd name="connsiteX0" fmla="*/ 679281 w 1358563"/>
                <a:gd name="connsiteY0" fmla="*/ 0 h 829714"/>
                <a:gd name="connsiteX1" fmla="*/ 804747 w 1358563"/>
                <a:gd name="connsiteY1" fmla="*/ 51969 h 829714"/>
                <a:gd name="connsiteX2" fmla="*/ 1306594 w 1358563"/>
                <a:gd name="connsiteY2" fmla="*/ 553816 h 829714"/>
                <a:gd name="connsiteX3" fmla="*/ 1306594 w 1358563"/>
                <a:gd name="connsiteY3" fmla="*/ 804747 h 829714"/>
                <a:gd name="connsiteX4" fmla="*/ 1281627 w 1358563"/>
                <a:gd name="connsiteY4" fmla="*/ 829714 h 829714"/>
                <a:gd name="connsiteX5" fmla="*/ 76936 w 1358563"/>
                <a:gd name="connsiteY5" fmla="*/ 829714 h 829714"/>
                <a:gd name="connsiteX6" fmla="*/ 51969 w 1358563"/>
                <a:gd name="connsiteY6" fmla="*/ 804747 h 829714"/>
                <a:gd name="connsiteX7" fmla="*/ 51969 w 1358563"/>
                <a:gd name="connsiteY7" fmla="*/ 553816 h 829714"/>
                <a:gd name="connsiteX8" fmla="*/ 553816 w 1358563"/>
                <a:gd name="connsiteY8" fmla="*/ 51969 h 829714"/>
                <a:gd name="connsiteX9" fmla="*/ 679281 w 1358563"/>
                <a:gd name="connsiteY9" fmla="*/ 0 h 82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8563" h="829714">
                  <a:moveTo>
                    <a:pt x="679281" y="0"/>
                  </a:moveTo>
                  <a:cubicBezTo>
                    <a:pt x="724691" y="0"/>
                    <a:pt x="770100" y="17323"/>
                    <a:pt x="804747" y="51969"/>
                  </a:cubicBezTo>
                  <a:lnTo>
                    <a:pt x="1306594" y="553816"/>
                  </a:lnTo>
                  <a:cubicBezTo>
                    <a:pt x="1375886" y="623109"/>
                    <a:pt x="1375886" y="735455"/>
                    <a:pt x="1306594" y="804747"/>
                  </a:cubicBezTo>
                  <a:lnTo>
                    <a:pt x="1281627" y="829714"/>
                  </a:lnTo>
                  <a:lnTo>
                    <a:pt x="76936" y="829714"/>
                  </a:lnTo>
                  <a:lnTo>
                    <a:pt x="51969" y="804747"/>
                  </a:lnTo>
                  <a:cubicBezTo>
                    <a:pt x="-17323" y="735455"/>
                    <a:pt x="-17323" y="623109"/>
                    <a:pt x="51969" y="553816"/>
                  </a:cubicBezTo>
                  <a:lnTo>
                    <a:pt x="553816" y="51969"/>
                  </a:lnTo>
                  <a:cubicBezTo>
                    <a:pt x="588462" y="17323"/>
                    <a:pt x="633871" y="0"/>
                    <a:pt x="679281" y="0"/>
                  </a:cubicBezTo>
                  <a:close/>
                </a:path>
              </a:pathLst>
            </a:custGeom>
            <a:solidFill>
              <a:schemeClr val="accent4"/>
            </a:solidFill>
            <a:ln w="57150" cmpd="sng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520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3</a:t>
              </a:r>
              <a:endParaRPr lang="zh-CN" altLang="en-US" sz="3600" dirty="0">
                <a:solidFill>
                  <a:srgbClr val="FFFFFF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38" name="MH_SubTitle_4"/>
            <p:cNvSpPr/>
            <p:nvPr>
              <p:custDataLst>
                <p:tags r:id="rId8"/>
              </p:custDataLst>
            </p:nvPr>
          </p:nvSpPr>
          <p:spPr>
            <a:xfrm>
              <a:off x="6323896" y="2886819"/>
              <a:ext cx="1558925" cy="952500"/>
            </a:xfrm>
            <a:custGeom>
              <a:avLst/>
              <a:gdLst>
                <a:gd name="connsiteX0" fmla="*/ 76936 w 1358563"/>
                <a:gd name="connsiteY0" fmla="*/ 0 h 829714"/>
                <a:gd name="connsiteX1" fmla="*/ 1281627 w 1358563"/>
                <a:gd name="connsiteY1" fmla="*/ 0 h 829714"/>
                <a:gd name="connsiteX2" fmla="*/ 1306594 w 1358563"/>
                <a:gd name="connsiteY2" fmla="*/ 24967 h 829714"/>
                <a:gd name="connsiteX3" fmla="*/ 1306594 w 1358563"/>
                <a:gd name="connsiteY3" fmla="*/ 275898 h 829714"/>
                <a:gd name="connsiteX4" fmla="*/ 804747 w 1358563"/>
                <a:gd name="connsiteY4" fmla="*/ 777745 h 829714"/>
                <a:gd name="connsiteX5" fmla="*/ 553816 w 1358563"/>
                <a:gd name="connsiteY5" fmla="*/ 777745 h 829714"/>
                <a:gd name="connsiteX6" fmla="*/ 51969 w 1358563"/>
                <a:gd name="connsiteY6" fmla="*/ 275898 h 829714"/>
                <a:gd name="connsiteX7" fmla="*/ 51969 w 1358563"/>
                <a:gd name="connsiteY7" fmla="*/ 24967 h 82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8563" h="829714">
                  <a:moveTo>
                    <a:pt x="76936" y="0"/>
                  </a:moveTo>
                  <a:lnTo>
                    <a:pt x="1281627" y="0"/>
                  </a:lnTo>
                  <a:lnTo>
                    <a:pt x="1306594" y="24967"/>
                  </a:lnTo>
                  <a:cubicBezTo>
                    <a:pt x="1375886" y="94259"/>
                    <a:pt x="1375886" y="206605"/>
                    <a:pt x="1306594" y="275898"/>
                  </a:cubicBezTo>
                  <a:lnTo>
                    <a:pt x="804747" y="777745"/>
                  </a:lnTo>
                  <a:cubicBezTo>
                    <a:pt x="735454" y="847037"/>
                    <a:pt x="623108" y="847037"/>
                    <a:pt x="553816" y="777745"/>
                  </a:cubicBezTo>
                  <a:lnTo>
                    <a:pt x="51969" y="275898"/>
                  </a:lnTo>
                  <a:cubicBezTo>
                    <a:pt x="-17323" y="206605"/>
                    <a:pt x="-17323" y="94259"/>
                    <a:pt x="51969" y="24967"/>
                  </a:cubicBezTo>
                  <a:close/>
                </a:path>
              </a:pathLst>
            </a:custGeom>
            <a:solidFill>
              <a:srgbClr val="FFFFFF"/>
            </a:solidFill>
            <a:ln w="57150" cmpd="sng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288000" anchor="ctr">
              <a:norm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2000" b="1" dirty="0">
                  <a:solidFill>
                    <a:schemeClr val="accent4">
                      <a:lumMod val="75000"/>
                    </a:schemeClr>
                  </a:solidFill>
                </a:rPr>
                <a:t>HMF</a:t>
              </a:r>
              <a:r>
                <a:rPr lang="zh-CN" altLang="en-US" sz="2000" b="1" dirty="0">
                  <a:solidFill>
                    <a:schemeClr val="accent4">
                      <a:lumMod val="75000"/>
                    </a:schemeClr>
                  </a:solidFill>
                </a:rPr>
                <a:t>滤波</a:t>
              </a:r>
              <a:endParaRPr lang="en-US" altLang="zh-CN" sz="2000" b="1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algn="ctr">
                <a:defRPr/>
              </a:pPr>
              <a:r>
                <a:rPr lang="zh-CN" altLang="en-US" b="1" dirty="0">
                  <a:solidFill>
                    <a:schemeClr val="accent4">
                      <a:lumMod val="75000"/>
                    </a:schemeClr>
                  </a:solidFill>
                </a:rPr>
                <a:t>中高频带通</a:t>
              </a:r>
              <a:endParaRPr lang="zh-CN" alt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1407884" y="301759"/>
            <a:ext cx="384991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不同频带的滤波器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283" y="4132370"/>
            <a:ext cx="2361303" cy="15232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40" y="4200556"/>
            <a:ext cx="2471551" cy="15073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05" y="4062625"/>
            <a:ext cx="2872989" cy="1783235"/>
          </a:xfrm>
          <a:prstGeom prst="rect">
            <a:avLst/>
          </a:prstGeom>
        </p:spPr>
      </p:pic>
      <p:sp>
        <p:nvSpPr>
          <p:cNvPr id="3" name="动作按钮: 前进或下一项 2">
            <a:hlinkClick r:id="" action="ppaction://noaction" highlightClick="1"/>
          </p:cNvPr>
          <p:cNvSpPr/>
          <p:nvPr/>
        </p:nvSpPr>
        <p:spPr>
          <a:xfrm>
            <a:off x="10625138" y="5924550"/>
            <a:ext cx="781050" cy="51911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/>
        </p:nvSpPr>
        <p:spPr>
          <a:xfrm>
            <a:off x="1407884" y="301759"/>
            <a:ext cx="384991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频率均衡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7531" y="2164501"/>
            <a:ext cx="3142770" cy="3477254"/>
            <a:chOff x="1850086" y="2050736"/>
            <a:chExt cx="3142770" cy="3477254"/>
          </a:xfrm>
        </p:grpSpPr>
        <p:sp>
          <p:nvSpPr>
            <p:cNvPr id="12" name="MH_Other_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 rot="9999556" flipV="1">
              <a:off x="1944305" y="5206865"/>
              <a:ext cx="3048551" cy="10320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MH_Text_1"/>
            <p:cNvSpPr/>
            <p:nvPr>
              <p:custDataLst>
                <p:tags r:id="rId2"/>
              </p:custDataLst>
            </p:nvPr>
          </p:nvSpPr>
          <p:spPr>
            <a:xfrm>
              <a:off x="2343236" y="2050736"/>
              <a:ext cx="2334047" cy="3477254"/>
            </a:xfrm>
            <a:custGeom>
              <a:avLst/>
              <a:gdLst>
                <a:gd name="connsiteX0" fmla="*/ 19050 w 1857375"/>
                <a:gd name="connsiteY0" fmla="*/ 0 h 2781300"/>
                <a:gd name="connsiteX1" fmla="*/ 1857375 w 1857375"/>
                <a:gd name="connsiteY1" fmla="*/ 457200 h 2781300"/>
                <a:gd name="connsiteX2" fmla="*/ 1857375 w 1857375"/>
                <a:gd name="connsiteY2" fmla="*/ 2343150 h 2781300"/>
                <a:gd name="connsiteX3" fmla="*/ 0 w 1857375"/>
                <a:gd name="connsiteY3" fmla="*/ 2781300 h 2781300"/>
                <a:gd name="connsiteX4" fmla="*/ 19050 w 1857375"/>
                <a:gd name="connsiteY4" fmla="*/ 0 h 2781300"/>
                <a:gd name="connsiteX0-1" fmla="*/ 0 w 1866900"/>
                <a:gd name="connsiteY0-2" fmla="*/ 0 h 2781300"/>
                <a:gd name="connsiteX1-3" fmla="*/ 1866900 w 1866900"/>
                <a:gd name="connsiteY1-4" fmla="*/ 457200 h 2781300"/>
                <a:gd name="connsiteX2-5" fmla="*/ 1866900 w 1866900"/>
                <a:gd name="connsiteY2-6" fmla="*/ 2343150 h 2781300"/>
                <a:gd name="connsiteX3-7" fmla="*/ 9525 w 1866900"/>
                <a:gd name="connsiteY3-8" fmla="*/ 2781300 h 2781300"/>
                <a:gd name="connsiteX4-9" fmla="*/ 0 w 1866900"/>
                <a:gd name="connsiteY4-10" fmla="*/ 0 h 27813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66900" h="2781300">
                  <a:moveTo>
                    <a:pt x="0" y="0"/>
                  </a:moveTo>
                  <a:lnTo>
                    <a:pt x="1866900" y="457200"/>
                  </a:lnTo>
                  <a:lnTo>
                    <a:pt x="1866900" y="2343150"/>
                  </a:lnTo>
                  <a:lnTo>
                    <a:pt x="9525" y="2781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90000" rIns="108000" bIns="9000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" name="MH_SubTitle_1"/>
            <p:cNvSpPr/>
            <p:nvPr>
              <p:custDataLst>
                <p:tags r:id="rId3"/>
              </p:custDataLst>
            </p:nvPr>
          </p:nvSpPr>
          <p:spPr>
            <a:xfrm>
              <a:off x="1866900" y="2050736"/>
              <a:ext cx="500153" cy="3477254"/>
            </a:xfrm>
            <a:custGeom>
              <a:avLst/>
              <a:gdLst>
                <a:gd name="connsiteX0" fmla="*/ 0 w 400050"/>
                <a:gd name="connsiteY0" fmla="*/ 457200 h 2809875"/>
                <a:gd name="connsiteX1" fmla="*/ 390525 w 400050"/>
                <a:gd name="connsiteY1" fmla="*/ 0 h 2809875"/>
                <a:gd name="connsiteX2" fmla="*/ 400050 w 400050"/>
                <a:gd name="connsiteY2" fmla="*/ 2809875 h 2809875"/>
                <a:gd name="connsiteX3" fmla="*/ 0 w 400050"/>
                <a:gd name="connsiteY3" fmla="*/ 2343150 h 2809875"/>
                <a:gd name="connsiteX4" fmla="*/ 0 w 400050"/>
                <a:gd name="connsiteY4" fmla="*/ 457200 h 280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809875">
                  <a:moveTo>
                    <a:pt x="0" y="457200"/>
                  </a:moveTo>
                  <a:lnTo>
                    <a:pt x="390525" y="0"/>
                  </a:lnTo>
                  <a:lnTo>
                    <a:pt x="400050" y="2809875"/>
                  </a:lnTo>
                  <a:lnTo>
                    <a:pt x="0" y="234315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algn="ctr">
                <a:defRPr/>
              </a:pPr>
              <a:endParaRPr lang="zh-CN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850086" y="2769162"/>
              <a:ext cx="517065" cy="2091414"/>
            </a:xfrm>
            <a:prstGeom prst="rect">
              <a:avLst/>
            </a:prstGeom>
          </p:spPr>
          <p:txBody>
            <a:bodyPr vert="eaVert"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高频提升</a:t>
              </a:r>
              <a:endParaRPr lang="zh-CN" altLang="en-US" b="1" dirty="0">
                <a:solidFill>
                  <a:schemeClr val="bg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374363" y="2164501"/>
            <a:ext cx="3124488" cy="3477254"/>
            <a:chOff x="4656918" y="2050736"/>
            <a:chExt cx="3124488" cy="3477254"/>
          </a:xfrm>
        </p:grpSpPr>
        <p:sp>
          <p:nvSpPr>
            <p:cNvPr id="13" name="MH_Other_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9999556" flipV="1">
              <a:off x="4732855" y="5218774"/>
              <a:ext cx="3048551" cy="10320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MH_Text_2"/>
            <p:cNvSpPr/>
            <p:nvPr>
              <p:custDataLst>
                <p:tags r:id="rId5"/>
              </p:custDataLst>
            </p:nvPr>
          </p:nvSpPr>
          <p:spPr>
            <a:xfrm>
              <a:off x="5153619" y="2050736"/>
              <a:ext cx="2334047" cy="3477254"/>
            </a:xfrm>
            <a:custGeom>
              <a:avLst/>
              <a:gdLst>
                <a:gd name="connsiteX0" fmla="*/ 19050 w 1857375"/>
                <a:gd name="connsiteY0" fmla="*/ 0 h 2781300"/>
                <a:gd name="connsiteX1" fmla="*/ 1857375 w 1857375"/>
                <a:gd name="connsiteY1" fmla="*/ 457200 h 2781300"/>
                <a:gd name="connsiteX2" fmla="*/ 1857375 w 1857375"/>
                <a:gd name="connsiteY2" fmla="*/ 2343150 h 2781300"/>
                <a:gd name="connsiteX3" fmla="*/ 0 w 1857375"/>
                <a:gd name="connsiteY3" fmla="*/ 2781300 h 2781300"/>
                <a:gd name="connsiteX4" fmla="*/ 19050 w 1857375"/>
                <a:gd name="connsiteY4" fmla="*/ 0 h 2781300"/>
                <a:gd name="connsiteX0-1" fmla="*/ 0 w 1866900"/>
                <a:gd name="connsiteY0-2" fmla="*/ 0 h 2781300"/>
                <a:gd name="connsiteX1-3" fmla="*/ 1866900 w 1866900"/>
                <a:gd name="connsiteY1-4" fmla="*/ 457200 h 2781300"/>
                <a:gd name="connsiteX2-5" fmla="*/ 1866900 w 1866900"/>
                <a:gd name="connsiteY2-6" fmla="*/ 2343150 h 2781300"/>
                <a:gd name="connsiteX3-7" fmla="*/ 9525 w 1866900"/>
                <a:gd name="connsiteY3-8" fmla="*/ 2781300 h 2781300"/>
                <a:gd name="connsiteX4-9" fmla="*/ 0 w 1866900"/>
                <a:gd name="connsiteY4-10" fmla="*/ 0 h 27813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66900" h="2781300">
                  <a:moveTo>
                    <a:pt x="0" y="0"/>
                  </a:moveTo>
                  <a:lnTo>
                    <a:pt x="1866900" y="457200"/>
                  </a:lnTo>
                  <a:lnTo>
                    <a:pt x="1866900" y="2343150"/>
                  </a:lnTo>
                  <a:lnTo>
                    <a:pt x="9525" y="2781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90000" rIns="108000" bIns="9000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" name="MH_SubTitle_2"/>
            <p:cNvSpPr/>
            <p:nvPr>
              <p:custDataLst>
                <p:tags r:id="rId6"/>
              </p:custDataLst>
            </p:nvPr>
          </p:nvSpPr>
          <p:spPr>
            <a:xfrm>
              <a:off x="4677283" y="2050736"/>
              <a:ext cx="500153" cy="3477254"/>
            </a:xfrm>
            <a:custGeom>
              <a:avLst/>
              <a:gdLst>
                <a:gd name="connsiteX0" fmla="*/ 0 w 400050"/>
                <a:gd name="connsiteY0" fmla="*/ 457200 h 2809875"/>
                <a:gd name="connsiteX1" fmla="*/ 390525 w 400050"/>
                <a:gd name="connsiteY1" fmla="*/ 0 h 2809875"/>
                <a:gd name="connsiteX2" fmla="*/ 400050 w 400050"/>
                <a:gd name="connsiteY2" fmla="*/ 2809875 h 2809875"/>
                <a:gd name="connsiteX3" fmla="*/ 0 w 400050"/>
                <a:gd name="connsiteY3" fmla="*/ 2343150 h 2809875"/>
                <a:gd name="connsiteX4" fmla="*/ 0 w 400050"/>
                <a:gd name="connsiteY4" fmla="*/ 457200 h 280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809875">
                  <a:moveTo>
                    <a:pt x="0" y="457200"/>
                  </a:moveTo>
                  <a:lnTo>
                    <a:pt x="390525" y="0"/>
                  </a:lnTo>
                  <a:lnTo>
                    <a:pt x="400050" y="2809875"/>
                  </a:lnTo>
                  <a:lnTo>
                    <a:pt x="0" y="234315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algn="ctr">
                <a:defRPr/>
              </a:pPr>
              <a:endParaRPr lang="zh-CN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656918" y="2769162"/>
              <a:ext cx="517065" cy="2091414"/>
            </a:xfrm>
            <a:prstGeom prst="rect">
              <a:avLst/>
            </a:prstGeom>
          </p:spPr>
          <p:txBody>
            <a:bodyPr vert="eaVert"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高频衰减</a:t>
              </a:r>
              <a:endParaRPr lang="zh-CN" altLang="en-US" b="1" dirty="0">
                <a:solidFill>
                  <a:schemeClr val="bg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198393" y="2164501"/>
            <a:ext cx="3174352" cy="3477254"/>
            <a:chOff x="7480948" y="2050736"/>
            <a:chExt cx="3174352" cy="3477254"/>
          </a:xfrm>
        </p:grpSpPr>
        <p:sp>
          <p:nvSpPr>
            <p:cNvPr id="14" name="MH_Other_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9999556" flipV="1">
              <a:off x="7606749" y="5206865"/>
              <a:ext cx="3048551" cy="10320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MH_Text_3"/>
            <p:cNvSpPr/>
            <p:nvPr>
              <p:custDataLst>
                <p:tags r:id="rId8"/>
              </p:custDataLst>
            </p:nvPr>
          </p:nvSpPr>
          <p:spPr>
            <a:xfrm>
              <a:off x="7964001" y="2050736"/>
              <a:ext cx="2334047" cy="3477254"/>
            </a:xfrm>
            <a:custGeom>
              <a:avLst/>
              <a:gdLst>
                <a:gd name="connsiteX0" fmla="*/ 19050 w 1857375"/>
                <a:gd name="connsiteY0" fmla="*/ 0 h 2781300"/>
                <a:gd name="connsiteX1" fmla="*/ 1857375 w 1857375"/>
                <a:gd name="connsiteY1" fmla="*/ 457200 h 2781300"/>
                <a:gd name="connsiteX2" fmla="*/ 1857375 w 1857375"/>
                <a:gd name="connsiteY2" fmla="*/ 2343150 h 2781300"/>
                <a:gd name="connsiteX3" fmla="*/ 0 w 1857375"/>
                <a:gd name="connsiteY3" fmla="*/ 2781300 h 2781300"/>
                <a:gd name="connsiteX4" fmla="*/ 19050 w 1857375"/>
                <a:gd name="connsiteY4" fmla="*/ 0 h 2781300"/>
                <a:gd name="connsiteX0-1" fmla="*/ 0 w 1866900"/>
                <a:gd name="connsiteY0-2" fmla="*/ 0 h 2781300"/>
                <a:gd name="connsiteX1-3" fmla="*/ 1866900 w 1866900"/>
                <a:gd name="connsiteY1-4" fmla="*/ 457200 h 2781300"/>
                <a:gd name="connsiteX2-5" fmla="*/ 1866900 w 1866900"/>
                <a:gd name="connsiteY2-6" fmla="*/ 2343150 h 2781300"/>
                <a:gd name="connsiteX3-7" fmla="*/ 9525 w 1866900"/>
                <a:gd name="connsiteY3-8" fmla="*/ 2781300 h 2781300"/>
                <a:gd name="connsiteX4-9" fmla="*/ 0 w 1866900"/>
                <a:gd name="connsiteY4-10" fmla="*/ 0 h 27813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66900" h="2781300">
                  <a:moveTo>
                    <a:pt x="0" y="0"/>
                  </a:moveTo>
                  <a:lnTo>
                    <a:pt x="1866900" y="457200"/>
                  </a:lnTo>
                  <a:lnTo>
                    <a:pt x="1866900" y="2343150"/>
                  </a:lnTo>
                  <a:lnTo>
                    <a:pt x="9525" y="2781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90000" rIns="108000" bIns="9000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9" name="MH_SubTitle_3"/>
            <p:cNvSpPr/>
            <p:nvPr>
              <p:custDataLst>
                <p:tags r:id="rId9"/>
              </p:custDataLst>
            </p:nvPr>
          </p:nvSpPr>
          <p:spPr>
            <a:xfrm>
              <a:off x="7487665" y="2050736"/>
              <a:ext cx="500153" cy="3477254"/>
            </a:xfrm>
            <a:custGeom>
              <a:avLst/>
              <a:gdLst>
                <a:gd name="connsiteX0" fmla="*/ 0 w 400050"/>
                <a:gd name="connsiteY0" fmla="*/ 457200 h 2809875"/>
                <a:gd name="connsiteX1" fmla="*/ 390525 w 400050"/>
                <a:gd name="connsiteY1" fmla="*/ 0 h 2809875"/>
                <a:gd name="connsiteX2" fmla="*/ 400050 w 400050"/>
                <a:gd name="connsiteY2" fmla="*/ 2809875 h 2809875"/>
                <a:gd name="connsiteX3" fmla="*/ 0 w 400050"/>
                <a:gd name="connsiteY3" fmla="*/ 2343150 h 2809875"/>
                <a:gd name="connsiteX4" fmla="*/ 0 w 400050"/>
                <a:gd name="connsiteY4" fmla="*/ 457200 h 280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809875">
                  <a:moveTo>
                    <a:pt x="0" y="457200"/>
                  </a:moveTo>
                  <a:lnTo>
                    <a:pt x="390525" y="0"/>
                  </a:lnTo>
                  <a:lnTo>
                    <a:pt x="400050" y="2809875"/>
                  </a:lnTo>
                  <a:lnTo>
                    <a:pt x="0" y="234315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chemeClr val="accent3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algn="ctr">
                <a:defRPr/>
              </a:pPr>
              <a:endParaRPr lang="zh-CN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7480948" y="2769162"/>
              <a:ext cx="517065" cy="2091414"/>
            </a:xfrm>
            <a:prstGeom prst="rect">
              <a:avLst/>
            </a:prstGeom>
          </p:spPr>
          <p:txBody>
            <a:bodyPr vert="eaVert"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低频提升</a:t>
              </a:r>
              <a:endParaRPr lang="zh-CN" altLang="en-US" b="1" dirty="0">
                <a:solidFill>
                  <a:schemeClr val="bg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pic>
        <p:nvPicPr>
          <p:cNvPr id="2" name="4-06_modes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0767" y="3051129"/>
            <a:ext cx="2344326" cy="1535933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22" name="4-07_above5000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9876" y="3037062"/>
            <a:ext cx="2308792" cy="1497285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grpSp>
        <p:nvGrpSpPr>
          <p:cNvPr id="31" name="组合 30"/>
          <p:cNvGrpSpPr/>
          <p:nvPr/>
        </p:nvGrpSpPr>
        <p:grpSpPr>
          <a:xfrm>
            <a:off x="9015493" y="2164501"/>
            <a:ext cx="3174352" cy="3477254"/>
            <a:chOff x="7480948" y="2050736"/>
            <a:chExt cx="3174352" cy="3477254"/>
          </a:xfrm>
        </p:grpSpPr>
        <p:sp>
          <p:nvSpPr>
            <p:cNvPr id="32" name="MH_Other_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9999556" flipV="1">
              <a:off x="7606749" y="5206865"/>
              <a:ext cx="3048551" cy="10320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MH_Text_3"/>
            <p:cNvSpPr/>
            <p:nvPr>
              <p:custDataLst>
                <p:tags r:id="rId17"/>
              </p:custDataLst>
            </p:nvPr>
          </p:nvSpPr>
          <p:spPr>
            <a:xfrm>
              <a:off x="7964001" y="2050736"/>
              <a:ext cx="2334047" cy="3477254"/>
            </a:xfrm>
            <a:custGeom>
              <a:avLst/>
              <a:gdLst>
                <a:gd name="connsiteX0" fmla="*/ 19050 w 1857375"/>
                <a:gd name="connsiteY0" fmla="*/ 0 h 2781300"/>
                <a:gd name="connsiteX1" fmla="*/ 1857375 w 1857375"/>
                <a:gd name="connsiteY1" fmla="*/ 457200 h 2781300"/>
                <a:gd name="connsiteX2" fmla="*/ 1857375 w 1857375"/>
                <a:gd name="connsiteY2" fmla="*/ 2343150 h 2781300"/>
                <a:gd name="connsiteX3" fmla="*/ 0 w 1857375"/>
                <a:gd name="connsiteY3" fmla="*/ 2781300 h 2781300"/>
                <a:gd name="connsiteX4" fmla="*/ 19050 w 1857375"/>
                <a:gd name="connsiteY4" fmla="*/ 0 h 2781300"/>
                <a:gd name="connsiteX0-1" fmla="*/ 0 w 1866900"/>
                <a:gd name="connsiteY0-2" fmla="*/ 0 h 2781300"/>
                <a:gd name="connsiteX1-3" fmla="*/ 1866900 w 1866900"/>
                <a:gd name="connsiteY1-4" fmla="*/ 457200 h 2781300"/>
                <a:gd name="connsiteX2-5" fmla="*/ 1866900 w 1866900"/>
                <a:gd name="connsiteY2-6" fmla="*/ 2343150 h 2781300"/>
                <a:gd name="connsiteX3-7" fmla="*/ 9525 w 1866900"/>
                <a:gd name="connsiteY3-8" fmla="*/ 2781300 h 2781300"/>
                <a:gd name="connsiteX4-9" fmla="*/ 0 w 1866900"/>
                <a:gd name="connsiteY4-10" fmla="*/ 0 h 27813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66900" h="2781300">
                  <a:moveTo>
                    <a:pt x="0" y="0"/>
                  </a:moveTo>
                  <a:lnTo>
                    <a:pt x="1866900" y="457200"/>
                  </a:lnTo>
                  <a:lnTo>
                    <a:pt x="1866900" y="2343150"/>
                  </a:lnTo>
                  <a:lnTo>
                    <a:pt x="9525" y="2781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8000" tIns="90000" rIns="108000" bIns="9000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4" name="MH_SubTitle_3"/>
            <p:cNvSpPr/>
            <p:nvPr>
              <p:custDataLst>
                <p:tags r:id="rId18"/>
              </p:custDataLst>
            </p:nvPr>
          </p:nvSpPr>
          <p:spPr>
            <a:xfrm>
              <a:off x="7487665" y="2050736"/>
              <a:ext cx="500153" cy="3477254"/>
            </a:xfrm>
            <a:custGeom>
              <a:avLst/>
              <a:gdLst>
                <a:gd name="connsiteX0" fmla="*/ 0 w 400050"/>
                <a:gd name="connsiteY0" fmla="*/ 457200 h 2809875"/>
                <a:gd name="connsiteX1" fmla="*/ 390525 w 400050"/>
                <a:gd name="connsiteY1" fmla="*/ 0 h 2809875"/>
                <a:gd name="connsiteX2" fmla="*/ 400050 w 400050"/>
                <a:gd name="connsiteY2" fmla="*/ 2809875 h 2809875"/>
                <a:gd name="connsiteX3" fmla="*/ 0 w 400050"/>
                <a:gd name="connsiteY3" fmla="*/ 2343150 h 2809875"/>
                <a:gd name="connsiteX4" fmla="*/ 0 w 400050"/>
                <a:gd name="connsiteY4" fmla="*/ 457200 h 280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2809875">
                  <a:moveTo>
                    <a:pt x="0" y="457200"/>
                  </a:moveTo>
                  <a:lnTo>
                    <a:pt x="390525" y="0"/>
                  </a:lnTo>
                  <a:lnTo>
                    <a:pt x="400050" y="2809875"/>
                  </a:lnTo>
                  <a:lnTo>
                    <a:pt x="0" y="234315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0" bIns="0" anchor="ctr">
              <a:normAutofit/>
            </a:bodyPr>
            <a:lstStyle/>
            <a:p>
              <a:pPr algn="ctr">
                <a:defRPr/>
              </a:pPr>
              <a:endParaRPr lang="zh-CN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480948" y="2769162"/>
              <a:ext cx="517065" cy="2091414"/>
            </a:xfrm>
            <a:prstGeom prst="rect">
              <a:avLst/>
            </a:prstGeom>
          </p:spPr>
          <p:txBody>
            <a:bodyPr vert="eaVert"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低频衰减</a:t>
              </a:r>
              <a:endParaRPr lang="zh-CN" altLang="en-US" b="1" dirty="0">
                <a:solidFill>
                  <a:schemeClr val="bg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pic>
        <p:nvPicPr>
          <p:cNvPr id="37" name="4-08_减少低频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458" y="2988718"/>
            <a:ext cx="2324257" cy="1545629"/>
          </a:xfrm>
          <a:prstGeom prst="rect">
            <a:avLst/>
          </a:prstGeom>
        </p:spPr>
      </p:pic>
      <p:pic>
        <p:nvPicPr>
          <p:cNvPr id="38" name="4-09_roll-off150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96954" y="2988717"/>
            <a:ext cx="2346397" cy="1521673"/>
          </a:xfrm>
          <a:prstGeom prst="rect">
            <a:avLst/>
          </a:prstGeom>
        </p:spPr>
      </p:pic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1422171" y="361538"/>
            <a:ext cx="384991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小测试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graphicFrame>
        <p:nvGraphicFramePr>
          <p:cNvPr id="7" name="表格 7"/>
          <p:cNvGraphicFramePr>
            <a:graphicFrameLocks noGrp="1"/>
          </p:cNvGraphicFramePr>
          <p:nvPr/>
        </p:nvGraphicFramePr>
        <p:xfrm>
          <a:off x="1527680" y="1643182"/>
          <a:ext cx="270933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测试项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清晰度</a:t>
                      </a:r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清晰度</a:t>
                      </a:r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动态范围</a:t>
                      </a:r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动态范围</a:t>
                      </a:r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柔和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频谱滤波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频谱升降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06636" y="1399041"/>
            <a:ext cx="44646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迷你简准圆" panose="03000509000000000000" pitchFamily="65" charset="-122"/>
                <a:ea typeface="迷你简准圆" panose="03000509000000000000" pitchFamily="65" charset="-122"/>
                <a:cs typeface="+mn-cs"/>
              </a:rPr>
              <a:t>THANK YOU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迷你简准圆" panose="03000509000000000000" pitchFamily="65" charset="-122"/>
              <a:ea typeface="迷你简准圆" panose="03000509000000000000" pitchFamily="65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517900" y="1974850"/>
            <a:ext cx="5689599" cy="603250"/>
            <a:chOff x="3517900" y="1974850"/>
            <a:chExt cx="5689599" cy="603250"/>
          </a:xfrm>
        </p:grpSpPr>
        <p:sp>
          <p:nvSpPr>
            <p:cNvPr id="37" name="MH_Other_1"/>
            <p:cNvSpPr/>
            <p:nvPr>
              <p:custDataLst>
                <p:tags r:id="rId1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/>
            </a:p>
          </p:txBody>
        </p:sp>
        <p:sp>
          <p:nvSpPr>
            <p:cNvPr id="34" name="MH_Other_2"/>
            <p:cNvSpPr/>
            <p:nvPr>
              <p:custDataLst>
                <p:tags r:id="rId2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方正舒体" panose="02010601030101010101" pitchFamily="2" charset="-122"/>
                  <a:ea typeface="方正舒体" panose="02010601030101010101" pitchFamily="2" charset="-122"/>
                  <a:cs typeface="Arial Unicode MS" panose="020B0604020202020204" pitchFamily="34" charset="-122"/>
                </a:rPr>
                <a:t>1</a:t>
              </a:r>
              <a:endParaRPr lang="zh-CN" altLang="en-US" sz="3200" b="1" dirty="0">
                <a:solidFill>
                  <a:srgbClr val="FFFFFF"/>
                </a:solidFill>
                <a:latin typeface="方正舒体" panose="02010601030101010101" pitchFamily="2" charset="-122"/>
                <a:ea typeface="方正舒体" panose="02010601030101010101" pitchFamily="2" charset="-122"/>
                <a:cs typeface="Arial Unicode MS" panose="020B0604020202020204" pitchFamily="34" charset="-122"/>
              </a:endParaRPr>
            </a:p>
          </p:txBody>
        </p:sp>
        <p:cxnSp>
          <p:nvCxnSpPr>
            <p:cNvPr id="61" name="MH_Other_3"/>
            <p:cNvCxnSpPr/>
            <p:nvPr>
              <p:custDataLst>
                <p:tags r:id="rId3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MH_SubTitle_1"/>
            <p:cNvSpPr txBox="1"/>
            <p:nvPr>
              <p:custDataLst>
                <p:tags r:id="rId4"/>
              </p:custDataLst>
            </p:nvPr>
          </p:nvSpPr>
          <p:spPr>
            <a:xfrm>
              <a:off x="4691802" y="2051051"/>
              <a:ext cx="4515697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dirty="0"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单声道 </a:t>
              </a:r>
              <a:r>
                <a:rPr lang="en-US" altLang="zh-CN" sz="2400" dirty="0"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&amp; </a:t>
              </a:r>
              <a:r>
                <a:rPr lang="zh-CN" altLang="en-US" sz="2400" dirty="0"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立体声</a:t>
              </a:r>
              <a:endParaRPr lang="zh-CN" altLang="en-US" sz="2400" dirty="0"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517900" y="2908300"/>
            <a:ext cx="5689599" cy="604838"/>
            <a:chOff x="3517900" y="2908300"/>
            <a:chExt cx="5689599" cy="604838"/>
          </a:xfrm>
        </p:grpSpPr>
        <p:sp>
          <p:nvSpPr>
            <p:cNvPr id="35" name="MH_Other_4"/>
            <p:cNvSpPr/>
            <p:nvPr>
              <p:custDataLst>
                <p:tags r:id="rId5"/>
              </p:custDataLst>
            </p:nvPr>
          </p:nvSpPr>
          <p:spPr>
            <a:xfrm rot="20249070">
              <a:off x="3517900" y="2913063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/>
            </a:p>
          </p:txBody>
        </p:sp>
        <p:sp>
          <p:nvSpPr>
            <p:cNvPr id="36" name="MH_Other_5"/>
            <p:cNvSpPr/>
            <p:nvPr>
              <p:custDataLst>
                <p:tags r:id="rId6"/>
              </p:custDataLst>
            </p:nvPr>
          </p:nvSpPr>
          <p:spPr>
            <a:xfrm rot="1350930" flipH="1">
              <a:off x="3757613" y="2908300"/>
              <a:ext cx="393700" cy="604838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方正舒体" panose="02010601030101010101" pitchFamily="2" charset="-122"/>
                  <a:ea typeface="方正舒体" panose="02010601030101010101" pitchFamily="2" charset="-122"/>
                  <a:cs typeface="Arial Unicode MS" panose="020B0604020202020204" pitchFamily="34" charset="-122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方正舒体" panose="02010601030101010101" pitchFamily="2" charset="-122"/>
                <a:ea typeface="方正舒体" panose="02010601030101010101" pitchFamily="2" charset="-122"/>
                <a:cs typeface="Arial Unicode MS" panose="020B0604020202020204" pitchFamily="34" charset="-122"/>
              </a:endParaRPr>
            </a:p>
          </p:txBody>
        </p:sp>
        <p:cxnSp>
          <p:nvCxnSpPr>
            <p:cNvPr id="38" name="MH_Other_6"/>
            <p:cNvCxnSpPr/>
            <p:nvPr>
              <p:custDataLst>
                <p:tags r:id="rId7"/>
              </p:custDataLst>
            </p:nvPr>
          </p:nvCxnSpPr>
          <p:spPr>
            <a:xfrm>
              <a:off x="3833813" y="3489325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MH_SubTitle_2"/>
            <p:cNvSpPr txBox="1"/>
            <p:nvPr>
              <p:custDataLst>
                <p:tags r:id="rId8"/>
              </p:custDataLst>
            </p:nvPr>
          </p:nvSpPr>
          <p:spPr>
            <a:xfrm>
              <a:off x="4691802" y="2986089"/>
              <a:ext cx="4515697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2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音频信号的分类</a:t>
              </a:r>
              <a:endParaRPr lang="zh-CN" alt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517900" y="3843339"/>
            <a:ext cx="5689599" cy="604837"/>
            <a:chOff x="3517900" y="3843339"/>
            <a:chExt cx="5689599" cy="604837"/>
          </a:xfrm>
        </p:grpSpPr>
        <p:sp>
          <p:nvSpPr>
            <p:cNvPr id="40" name="MH_Other_7"/>
            <p:cNvSpPr/>
            <p:nvPr>
              <p:custDataLst>
                <p:tags r:id="rId9"/>
              </p:custDataLst>
            </p:nvPr>
          </p:nvSpPr>
          <p:spPr>
            <a:xfrm rot="20249070">
              <a:off x="3517900" y="3848100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/>
            </a:p>
          </p:txBody>
        </p:sp>
        <p:sp>
          <p:nvSpPr>
            <p:cNvPr id="41" name="MH_Other_8"/>
            <p:cNvSpPr/>
            <p:nvPr>
              <p:custDataLst>
                <p:tags r:id="rId10"/>
              </p:custDataLst>
            </p:nvPr>
          </p:nvSpPr>
          <p:spPr>
            <a:xfrm rot="1350930" flipH="1">
              <a:off x="3757613" y="3843339"/>
              <a:ext cx="393700" cy="604837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方正舒体" panose="02010601030101010101" pitchFamily="2" charset="-122"/>
                  <a:ea typeface="方正舒体" panose="02010601030101010101" pitchFamily="2" charset="-122"/>
                  <a:cs typeface="Arial Unicode MS" panose="020B0604020202020204" pitchFamily="34" charset="-122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方正舒体" panose="02010601030101010101" pitchFamily="2" charset="-122"/>
                <a:ea typeface="方正舒体" panose="02010601030101010101" pitchFamily="2" charset="-122"/>
                <a:cs typeface="Arial Unicode MS" panose="020B0604020202020204" pitchFamily="34" charset="-122"/>
              </a:endParaRPr>
            </a:p>
          </p:txBody>
        </p:sp>
        <p:cxnSp>
          <p:nvCxnSpPr>
            <p:cNvPr id="42" name="MH_Other_9"/>
            <p:cNvCxnSpPr/>
            <p:nvPr>
              <p:custDataLst>
                <p:tags r:id="rId11"/>
              </p:custDataLst>
            </p:nvPr>
          </p:nvCxnSpPr>
          <p:spPr>
            <a:xfrm>
              <a:off x="3833813" y="4424363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MH_SubTitle_3"/>
            <p:cNvSpPr txBox="1"/>
            <p:nvPr>
              <p:custDataLst>
                <p:tags r:id="rId12"/>
              </p:custDataLst>
            </p:nvPr>
          </p:nvSpPr>
          <p:spPr>
            <a:xfrm>
              <a:off x="4691802" y="3921126"/>
              <a:ext cx="4515697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2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主观音质评价指标</a:t>
              </a:r>
              <a:endParaRPr lang="zh-CN" alt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17900" y="4778375"/>
            <a:ext cx="5689599" cy="604838"/>
            <a:chOff x="3517900" y="4778375"/>
            <a:chExt cx="5689599" cy="604838"/>
          </a:xfrm>
        </p:grpSpPr>
        <p:sp>
          <p:nvSpPr>
            <p:cNvPr id="44" name="MH_Other_10"/>
            <p:cNvSpPr/>
            <p:nvPr>
              <p:custDataLst>
                <p:tags r:id="rId13"/>
              </p:custDataLst>
            </p:nvPr>
          </p:nvSpPr>
          <p:spPr>
            <a:xfrm rot="20249070">
              <a:off x="3517900" y="4783138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/>
            </a:p>
          </p:txBody>
        </p:sp>
        <p:sp>
          <p:nvSpPr>
            <p:cNvPr id="45" name="MH_Other_11"/>
            <p:cNvSpPr/>
            <p:nvPr>
              <p:custDataLst>
                <p:tags r:id="rId14"/>
              </p:custDataLst>
            </p:nvPr>
          </p:nvSpPr>
          <p:spPr>
            <a:xfrm rot="1350930" flipH="1">
              <a:off x="3757613" y="4778375"/>
              <a:ext cx="393700" cy="604838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方正舒体" panose="02010601030101010101" pitchFamily="2" charset="-122"/>
                  <a:ea typeface="方正舒体" panose="02010601030101010101" pitchFamily="2" charset="-122"/>
                  <a:cs typeface="Arial Unicode MS" panose="020B0604020202020204" pitchFamily="34" charset="-122"/>
                </a:rPr>
                <a:t>4</a:t>
              </a:r>
              <a:endParaRPr lang="zh-CN" altLang="en-US" sz="3200" b="1" dirty="0">
                <a:solidFill>
                  <a:srgbClr val="FFFFFF"/>
                </a:solidFill>
                <a:latin typeface="方正舒体" panose="02010601030101010101" pitchFamily="2" charset="-122"/>
                <a:ea typeface="方正舒体" panose="02010601030101010101" pitchFamily="2" charset="-122"/>
                <a:cs typeface="Arial Unicode MS" panose="020B0604020202020204" pitchFamily="34" charset="-122"/>
              </a:endParaRPr>
            </a:p>
          </p:txBody>
        </p:sp>
        <p:cxnSp>
          <p:nvCxnSpPr>
            <p:cNvPr id="46" name="MH_Other_12"/>
            <p:cNvCxnSpPr/>
            <p:nvPr>
              <p:custDataLst>
                <p:tags r:id="rId15"/>
              </p:custDataLst>
            </p:nvPr>
          </p:nvCxnSpPr>
          <p:spPr>
            <a:xfrm>
              <a:off x="3833813" y="5359400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MH_SubTitle_4"/>
            <p:cNvSpPr txBox="1"/>
            <p:nvPr>
              <p:custDataLst>
                <p:tags r:id="rId16"/>
              </p:custDataLst>
            </p:nvPr>
          </p:nvSpPr>
          <p:spPr>
            <a:xfrm>
              <a:off x="4691802" y="4856164"/>
              <a:ext cx="4515697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2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乐音音色与频谱均衡</a:t>
              </a:r>
              <a:endParaRPr lang="zh-CN" alt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1407884" y="301759"/>
            <a:ext cx="4738916" cy="776904"/>
            <a:chOff x="2815770" y="4145761"/>
            <a:chExt cx="4738916" cy="776904"/>
          </a:xfrm>
        </p:grpSpPr>
        <p:sp>
          <p:nvSpPr>
            <p:cNvPr id="25" name="文本框 24"/>
            <p:cNvSpPr txBox="1"/>
            <p:nvPr/>
          </p:nvSpPr>
          <p:spPr>
            <a:xfrm>
              <a:off x="2815770" y="4145761"/>
              <a:ext cx="38499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CONTENTS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866571" y="4603410"/>
              <a:ext cx="4688115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+mj-ea"/>
                  <a:ea typeface="+mj-ea"/>
                </a:rPr>
                <a:t>目录页</a:t>
              </a:r>
              <a:endParaRPr lang="en-US" altLang="zh-CN" sz="1400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325257" y="1808681"/>
            <a:ext cx="3541486" cy="181823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63746" y="1082783"/>
            <a:ext cx="266451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>
                <a:solidFill>
                  <a:schemeClr val="accent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PART 01</a:t>
            </a:r>
            <a:endParaRPr lang="zh-CN" altLang="en-US" sz="6000" dirty="0">
              <a:solidFill>
                <a:schemeClr val="accent1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81248" y="4015135"/>
            <a:ext cx="362952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accent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单声道 </a:t>
            </a:r>
            <a:r>
              <a:rPr lang="en-US" altLang="zh-CN" sz="3600" dirty="0">
                <a:latin typeface="迷你简准圆" panose="03000509000000000000" pitchFamily="65" charset="-122"/>
                <a:ea typeface="迷你简准圆" panose="03000509000000000000" pitchFamily="65" charset="-122"/>
              </a:rPr>
              <a:t>&amp; </a:t>
            </a:r>
            <a:r>
              <a:rPr lang="zh-CN" altLang="en-US" sz="3600" dirty="0">
                <a:solidFill>
                  <a:schemeClr val="accent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立体声</a:t>
            </a:r>
            <a:endParaRPr lang="zh-CN" altLang="en-US" sz="3600" dirty="0">
              <a:solidFill>
                <a:srgbClr val="92D050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15771" y="4807525"/>
            <a:ext cx="6560458" cy="286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Mono &amp; Stereo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7532" y="1903445"/>
            <a:ext cx="5614194" cy="3668680"/>
            <a:chOff x="1262422" y="3577502"/>
            <a:chExt cx="3523626" cy="1949588"/>
          </a:xfrm>
        </p:grpSpPr>
        <p:sp>
          <p:nvSpPr>
            <p:cNvPr id="254" name="MH_Other_11"/>
            <p:cNvSpPr/>
            <p:nvPr>
              <p:custDataLst>
                <p:tags r:id="rId1"/>
              </p:custDataLst>
            </p:nvPr>
          </p:nvSpPr>
          <p:spPr>
            <a:xfrm>
              <a:off x="1262422" y="3577502"/>
              <a:ext cx="423721" cy="423721"/>
            </a:xfrm>
            <a:prstGeom prst="diagStripe">
              <a:avLst/>
            </a:prstGeom>
            <a:solidFill>
              <a:schemeClr val="accent1"/>
            </a:solidFill>
          </p:spPr>
          <p:txBody>
            <a:bodyPr anchor="ctr"/>
            <a:lstStyle/>
            <a:p>
              <a:pPr algn="just">
                <a:lnSpc>
                  <a:spcPct val="120000"/>
                </a:lnSpc>
                <a:defRPr/>
              </a:pPr>
              <a:endPara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55" name="MH_Other_12"/>
            <p:cNvSpPr/>
            <p:nvPr>
              <p:custDataLst>
                <p:tags r:id="rId2"/>
              </p:custDataLst>
            </p:nvPr>
          </p:nvSpPr>
          <p:spPr>
            <a:xfrm rot="10800000">
              <a:off x="4362327" y="5103369"/>
              <a:ext cx="423721" cy="423721"/>
            </a:xfrm>
            <a:prstGeom prst="diagStripe">
              <a:avLst/>
            </a:prstGeom>
            <a:solidFill>
              <a:schemeClr val="accent1"/>
            </a:solidFill>
          </p:spPr>
          <p:txBody>
            <a:bodyPr anchor="ctr"/>
            <a:lstStyle/>
            <a:p>
              <a:pPr algn="just">
                <a:lnSpc>
                  <a:spcPct val="120000"/>
                </a:lnSpc>
                <a:defRPr/>
              </a:pPr>
              <a:endPara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1407884" y="301759"/>
            <a:ext cx="4967896" cy="830102"/>
            <a:chOff x="2815770" y="4145761"/>
            <a:chExt cx="4967896" cy="830102"/>
          </a:xfrm>
        </p:grpSpPr>
        <p:sp>
          <p:nvSpPr>
            <p:cNvPr id="26" name="文本框 25"/>
            <p:cNvSpPr txBox="1"/>
            <p:nvPr/>
          </p:nvSpPr>
          <p:spPr>
            <a:xfrm>
              <a:off x="2815770" y="4145761"/>
              <a:ext cx="38499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单声道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095551" y="4656608"/>
              <a:ext cx="4688115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+mj-ea"/>
                  <a:ea typeface="+mj-ea"/>
                </a:rPr>
                <a:t>MONO</a:t>
              </a:r>
              <a:endParaRPr lang="en-US" altLang="zh-CN" sz="1400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988795" y="2389193"/>
            <a:ext cx="5086635" cy="238276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lvl="0" indent="-285750">
              <a:lnSpc>
                <a:spcPct val="120000"/>
              </a:lnSpc>
              <a:spcAft>
                <a:spcPts val="800"/>
              </a:spcAft>
              <a:buSzPct val="100000"/>
              <a:buFont typeface="Wingdings" panose="05000000000000000000" pitchFamily="2" charset="2"/>
              <a:buChar char="Ø"/>
            </a:pPr>
            <a:r>
              <a:rPr lang="zh-CN" altLang="en-US" sz="2400" spc="120" dirty="0">
                <a:ln w="3175">
                  <a:noFill/>
                  <a:prstDash val="dash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通过扬声器箱重放的单一声道一般被称为是单耳或单声道的声音</a:t>
            </a:r>
            <a:r>
              <a:rPr lang="zh-CN" altLang="en-US" spc="120" dirty="0">
                <a:ln w="3175">
                  <a:noFill/>
                  <a:prstDash val="dash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(如右图）。</a:t>
            </a:r>
            <a:endParaRPr lang="en-US" altLang="zh-CN" spc="120" dirty="0">
              <a:ln w="3175">
                <a:noFill/>
                <a:prstDash val="dash"/>
              </a:ln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66700" lvl="0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en-US" altLang="zh-CN" spc="120" dirty="0">
                <a:ln w="3175">
                  <a:noFill/>
                  <a:prstDash val="dash"/>
                </a:ln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PS:</a:t>
            </a:r>
            <a:r>
              <a:rPr lang="zh-CN" altLang="en-US" spc="120" dirty="0">
                <a:ln w="3175">
                  <a:noFill/>
                  <a:prstDash val="dash"/>
                </a:ln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有时候重放扬声器箱不止一只，但只要所有扬声器箱重放的是完全一样的声频信号，则还是认为它是单声道信号。</a:t>
            </a:r>
            <a:endParaRPr lang="zh-CN" altLang="en-US" spc="120" dirty="0">
              <a:ln w="3175">
                <a:noFill/>
                <a:prstDash val="dash"/>
              </a:ln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7587115" y="748275"/>
            <a:ext cx="2368550" cy="38080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58912" y="1362135"/>
            <a:ext cx="5614194" cy="3668680"/>
            <a:chOff x="1262422" y="3577502"/>
            <a:chExt cx="3523626" cy="1949588"/>
          </a:xfrm>
        </p:grpSpPr>
        <p:sp>
          <p:nvSpPr>
            <p:cNvPr id="254" name="MH_Other_11"/>
            <p:cNvSpPr/>
            <p:nvPr>
              <p:custDataLst>
                <p:tags r:id="rId1"/>
              </p:custDataLst>
            </p:nvPr>
          </p:nvSpPr>
          <p:spPr>
            <a:xfrm>
              <a:off x="1262422" y="3577502"/>
              <a:ext cx="423721" cy="423721"/>
            </a:xfrm>
            <a:prstGeom prst="diagStripe">
              <a:avLst/>
            </a:prstGeom>
            <a:solidFill>
              <a:schemeClr val="accent1"/>
            </a:solidFill>
          </p:spPr>
          <p:txBody>
            <a:bodyPr anchor="ctr"/>
            <a:lstStyle/>
            <a:p>
              <a:pPr algn="just">
                <a:lnSpc>
                  <a:spcPct val="120000"/>
                </a:lnSpc>
                <a:defRPr/>
              </a:pPr>
              <a:endPara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55" name="MH_Other_12"/>
            <p:cNvSpPr/>
            <p:nvPr>
              <p:custDataLst>
                <p:tags r:id="rId2"/>
              </p:custDataLst>
            </p:nvPr>
          </p:nvSpPr>
          <p:spPr>
            <a:xfrm rot="10800000">
              <a:off x="4362327" y="5103369"/>
              <a:ext cx="423721" cy="423721"/>
            </a:xfrm>
            <a:prstGeom prst="diagStripe">
              <a:avLst/>
            </a:prstGeom>
            <a:solidFill>
              <a:schemeClr val="accent1"/>
            </a:solidFill>
          </p:spPr>
          <p:txBody>
            <a:bodyPr anchor="ctr"/>
            <a:lstStyle/>
            <a:p>
              <a:pPr algn="just">
                <a:lnSpc>
                  <a:spcPct val="120000"/>
                </a:lnSpc>
                <a:defRPr/>
              </a:pPr>
              <a:endPara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1407884" y="301759"/>
            <a:ext cx="4967896" cy="830102"/>
            <a:chOff x="2815770" y="4145761"/>
            <a:chExt cx="4967896" cy="830102"/>
          </a:xfrm>
        </p:grpSpPr>
        <p:sp>
          <p:nvSpPr>
            <p:cNvPr id="26" name="文本框 25"/>
            <p:cNvSpPr txBox="1"/>
            <p:nvPr/>
          </p:nvSpPr>
          <p:spPr>
            <a:xfrm>
              <a:off x="2815770" y="4145761"/>
              <a:ext cx="38499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立体声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095551" y="4656608"/>
              <a:ext cx="4688115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+mj-ea"/>
                  <a:ea typeface="+mj-ea"/>
                </a:rPr>
                <a:t>STEREO</a:t>
              </a:r>
              <a:endParaRPr lang="en-US" altLang="zh-CN" sz="1400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980175" y="1847883"/>
            <a:ext cx="5086635" cy="19765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lvl="0" indent="-285750">
              <a:lnSpc>
                <a:spcPct val="120000"/>
              </a:lnSpc>
              <a:spcAft>
                <a:spcPts val="800"/>
              </a:spcAft>
              <a:buSzPct val="100000"/>
              <a:buFont typeface="Wingdings" panose="05000000000000000000" pitchFamily="2" charset="2"/>
              <a:buChar char="Ø"/>
            </a:pPr>
            <a:r>
              <a:rPr lang="zh-CN" altLang="zh-CN" sz="2000" b="1" dirty="0"/>
              <a:t>立体声</a:t>
            </a:r>
            <a:r>
              <a:rPr lang="en-US" altLang="zh-CN" sz="2000" dirty="0"/>
              <a:t>(stereo)</a:t>
            </a:r>
            <a:r>
              <a:rPr lang="zh-CN" altLang="zh-CN" sz="2000" dirty="0"/>
              <a:t>是指具有立体感的声音，通常由直达声、反射声和混响声组成。立体声一般是有左右独立的两个声道的系统，是具有方向感、展开感的声音。</a:t>
            </a:r>
            <a:endParaRPr lang="en-US" altLang="zh-CN" sz="2000" dirty="0"/>
          </a:p>
          <a:p>
            <a:pPr marL="285750" lvl="0" indent="-285750">
              <a:lnSpc>
                <a:spcPct val="120000"/>
              </a:lnSpc>
              <a:spcAft>
                <a:spcPts val="800"/>
              </a:spcAft>
              <a:buSzPct val="100000"/>
              <a:buFont typeface="Wingdings" panose="05000000000000000000" pitchFamily="2" charset="2"/>
              <a:buChar char="Ø"/>
            </a:pPr>
            <a:endParaRPr lang="zh-CN" altLang="en-US" spc="120" dirty="0">
              <a:ln w="3175">
                <a:noFill/>
                <a:prstDash val="dash"/>
              </a:ln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9264" r="9264"/>
          <a:stretch>
            <a:fillRect/>
          </a:stretch>
        </p:blipFill>
        <p:spPr>
          <a:xfrm>
            <a:off x="6496693" y="1131861"/>
            <a:ext cx="3981595" cy="3981595"/>
          </a:xfrm>
          <a:custGeom>
            <a:avLst/>
            <a:gdLst>
              <a:gd name="connsiteX0" fmla="*/ 511514 w 3069021"/>
              <a:gd name="connsiteY0" fmla="*/ 0 h 3069021"/>
              <a:gd name="connsiteX1" fmla="*/ 2557507 w 3069021"/>
              <a:gd name="connsiteY1" fmla="*/ 0 h 3069021"/>
              <a:gd name="connsiteX2" fmla="*/ 3069021 w 3069021"/>
              <a:gd name="connsiteY2" fmla="*/ 511514 h 3069021"/>
              <a:gd name="connsiteX3" fmla="*/ 3069021 w 3069021"/>
              <a:gd name="connsiteY3" fmla="*/ 2557507 h 3069021"/>
              <a:gd name="connsiteX4" fmla="*/ 2557507 w 3069021"/>
              <a:gd name="connsiteY4" fmla="*/ 3069021 h 3069021"/>
              <a:gd name="connsiteX5" fmla="*/ 511514 w 3069021"/>
              <a:gd name="connsiteY5" fmla="*/ 3069021 h 3069021"/>
              <a:gd name="connsiteX6" fmla="*/ 0 w 3069021"/>
              <a:gd name="connsiteY6" fmla="*/ 2557507 h 3069021"/>
              <a:gd name="connsiteX7" fmla="*/ 0 w 3069021"/>
              <a:gd name="connsiteY7" fmla="*/ 511514 h 3069021"/>
              <a:gd name="connsiteX8" fmla="*/ 511514 w 3069021"/>
              <a:gd name="connsiteY8" fmla="*/ 0 h 306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9021" h="3069021">
                <a:moveTo>
                  <a:pt x="511514" y="0"/>
                </a:moveTo>
                <a:lnTo>
                  <a:pt x="2557507" y="0"/>
                </a:lnTo>
                <a:cubicBezTo>
                  <a:pt x="2840008" y="0"/>
                  <a:pt x="3069021" y="229013"/>
                  <a:pt x="3069021" y="511514"/>
                </a:cubicBezTo>
                <a:lnTo>
                  <a:pt x="3069021" y="2557507"/>
                </a:lnTo>
                <a:cubicBezTo>
                  <a:pt x="3069021" y="2840008"/>
                  <a:pt x="2840008" y="3069021"/>
                  <a:pt x="2557507" y="3069021"/>
                </a:cubicBezTo>
                <a:lnTo>
                  <a:pt x="511514" y="3069021"/>
                </a:lnTo>
                <a:cubicBezTo>
                  <a:pt x="229013" y="3069021"/>
                  <a:pt x="0" y="2840008"/>
                  <a:pt x="0" y="2557507"/>
                </a:cubicBezTo>
                <a:lnTo>
                  <a:pt x="0" y="511514"/>
                </a:lnTo>
                <a:cubicBezTo>
                  <a:pt x="0" y="229013"/>
                  <a:pt x="229013" y="0"/>
                  <a:pt x="511514" y="0"/>
                </a:cubicBez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1" name="TextBox 8"/>
          <p:cNvSpPr txBox="1"/>
          <p:nvPr/>
        </p:nvSpPr>
        <p:spPr>
          <a:xfrm>
            <a:off x="3287302" y="3710339"/>
            <a:ext cx="4880472" cy="33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90204" pitchFamily="34" charset="0"/>
                <a:cs typeface="+mn-ea"/>
                <a:sym typeface="Arial" panose="020B0604020202090204" pitchFamily="34" charset="0"/>
              </a:rPr>
              <a:t>双耳时间差</a:t>
            </a:r>
            <a:endParaRPr lang="en-US" altLang="zh-CN" sz="2000" dirty="0">
              <a:solidFill>
                <a:schemeClr val="bg1"/>
              </a:solidFill>
              <a:latin typeface="Arial" panose="020B0604020202090204" pitchFamily="34" charset="0"/>
              <a:cs typeface="+mn-ea"/>
              <a:sym typeface="Arial" panose="020B0604020202090204" pitchFamily="34" charset="0"/>
            </a:endParaRPr>
          </a:p>
        </p:txBody>
      </p:sp>
      <p:sp>
        <p:nvSpPr>
          <p:cNvPr id="32" name="TextBox 10"/>
          <p:cNvSpPr txBox="1"/>
          <p:nvPr/>
        </p:nvSpPr>
        <p:spPr>
          <a:xfrm>
            <a:off x="3269579" y="4823991"/>
            <a:ext cx="4880472" cy="33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90204" pitchFamily="34" charset="0"/>
                <a:cs typeface="+mn-ea"/>
                <a:sym typeface="Arial" panose="020B0604020202090204" pitchFamily="34" charset="0"/>
              </a:rPr>
              <a:t>双耳声级差</a:t>
            </a:r>
            <a:endParaRPr lang="en-US" altLang="zh-CN" sz="2000" dirty="0">
              <a:solidFill>
                <a:schemeClr val="bg1"/>
              </a:solidFill>
              <a:latin typeface="Arial" panose="020B0604020202090204" pitchFamily="34" charset="0"/>
              <a:cs typeface="+mn-ea"/>
              <a:sym typeface="Arial" panose="020B0604020202090204" pitchFamily="34" charset="0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3257416" y="4275825"/>
            <a:ext cx="4880472" cy="337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90204" pitchFamily="34" charset="0"/>
                <a:cs typeface="+mn-ea"/>
                <a:sym typeface="Arial" panose="020B0604020202090204" pitchFamily="34" charset="0"/>
              </a:rPr>
              <a:t>双耳相位差</a:t>
            </a:r>
            <a:endParaRPr lang="en-US" altLang="zh-CN" sz="2000" dirty="0">
              <a:solidFill>
                <a:schemeClr val="bg1"/>
              </a:solidFill>
              <a:latin typeface="Arial" panose="020B0604020202090204" pitchFamily="34" charset="0"/>
              <a:cs typeface="+mn-ea"/>
              <a:sym typeface="Arial" panose="020B060402020209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754222" y="3688912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哈斯效应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0" name="动作按钮: 前进或下一项 39">
            <a:hlinkClick r:id="" action="ppaction://noaction" highlightClick="1"/>
          </p:cNvPr>
          <p:cNvSpPr/>
          <p:nvPr/>
        </p:nvSpPr>
        <p:spPr>
          <a:xfrm>
            <a:off x="2528047" y="4948518"/>
            <a:ext cx="887506" cy="7383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325257" y="1808681"/>
            <a:ext cx="3541486" cy="181823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93214" y="1082783"/>
            <a:ext cx="280557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>
                <a:solidFill>
                  <a:schemeClr val="accent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PART 02</a:t>
            </a:r>
            <a:endParaRPr lang="zh-CN" altLang="en-US" sz="6000" dirty="0">
              <a:solidFill>
                <a:schemeClr val="accent1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40557" y="4015135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accent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音频信号的分类</a:t>
            </a:r>
            <a:endParaRPr lang="zh-CN" altLang="en-US" sz="3600" dirty="0">
              <a:solidFill>
                <a:schemeClr val="accent1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15771" y="4807525"/>
            <a:ext cx="6560458" cy="286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Different kinds of audio signals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68501" y="1854610"/>
            <a:ext cx="8255000" cy="2826520"/>
            <a:chOff x="2479676" y="2008188"/>
            <a:chExt cx="7061199" cy="2417763"/>
          </a:xfrm>
        </p:grpSpPr>
        <p:sp>
          <p:nvSpPr>
            <p:cNvPr id="27" name="MH_Other_1"/>
            <p:cNvSpPr/>
            <p:nvPr>
              <p:custDataLst>
                <p:tags r:id="rId1"/>
              </p:custDataLst>
            </p:nvPr>
          </p:nvSpPr>
          <p:spPr>
            <a:xfrm>
              <a:off x="5084764" y="2670175"/>
              <a:ext cx="1214437" cy="1397000"/>
            </a:xfrm>
            <a:custGeom>
              <a:avLst/>
              <a:gdLst>
                <a:gd name="connsiteX0" fmla="*/ 55983 w 1213711"/>
                <a:gd name="connsiteY0" fmla="*/ 654829 h 1964001"/>
                <a:gd name="connsiteX1" fmla="*/ 49673 w 1213711"/>
                <a:gd name="connsiteY1" fmla="*/ 672069 h 1964001"/>
                <a:gd name="connsiteX2" fmla="*/ 51723 w 1213711"/>
                <a:gd name="connsiteY2" fmla="*/ 663875 h 1964001"/>
                <a:gd name="connsiteX3" fmla="*/ 55600 w 1213711"/>
                <a:gd name="connsiteY3" fmla="*/ 654856 h 1964001"/>
                <a:gd name="connsiteX4" fmla="*/ 613877 w 1213711"/>
                <a:gd name="connsiteY4" fmla="*/ 566228 h 1964001"/>
                <a:gd name="connsiteX5" fmla="*/ 686422 w 1213711"/>
                <a:gd name="connsiteY5" fmla="*/ 566515 h 1964001"/>
                <a:gd name="connsiteX6" fmla="*/ 680444 w 1213711"/>
                <a:gd name="connsiteY6" fmla="*/ 581363 h 1964001"/>
                <a:gd name="connsiteX7" fmla="*/ 1102768 w 1213711"/>
                <a:gd name="connsiteY7" fmla="*/ 1854170 h 1964001"/>
                <a:gd name="connsiteX8" fmla="*/ 1213711 w 1213711"/>
                <a:gd name="connsiteY8" fmla="*/ 1936051 h 1964001"/>
                <a:gd name="connsiteX9" fmla="*/ 1182791 w 1213711"/>
                <a:gd name="connsiteY9" fmla="*/ 1944002 h 1964001"/>
                <a:gd name="connsiteX10" fmla="*/ 984400 w 1213711"/>
                <a:gd name="connsiteY10" fmla="*/ 1964001 h 1964001"/>
                <a:gd name="connsiteX11" fmla="*/ 0 w 1213711"/>
                <a:gd name="connsiteY11" fmla="*/ 979601 h 1964001"/>
                <a:gd name="connsiteX12" fmla="*/ 13285 w 1213711"/>
                <a:gd name="connsiteY12" fmla="*/ 817491 h 1964001"/>
                <a:gd name="connsiteX13" fmla="*/ 36987 w 1213711"/>
                <a:gd name="connsiteY13" fmla="*/ 722765 h 1964001"/>
                <a:gd name="connsiteX14" fmla="*/ 187990 w 1213711"/>
                <a:gd name="connsiteY14" fmla="*/ 656883 h 1964001"/>
                <a:gd name="connsiteX15" fmla="*/ 613877 w 1213711"/>
                <a:gd name="connsiteY15" fmla="*/ 566228 h 1964001"/>
                <a:gd name="connsiteX16" fmla="*/ 1079438 w 1213711"/>
                <a:gd name="connsiteY16" fmla="*/ 0 h 1964001"/>
                <a:gd name="connsiteX17" fmla="*/ 1085049 w 1213711"/>
                <a:gd name="connsiteY17" fmla="*/ 283 h 1964001"/>
                <a:gd name="connsiteX18" fmla="*/ 1109087 w 1213711"/>
                <a:gd name="connsiteY18" fmla="*/ 3952 h 1964001"/>
                <a:gd name="connsiteX19" fmla="*/ 1085047 w 1213711"/>
                <a:gd name="connsiteY19" fmla="*/ 283 h 1964001"/>
                <a:gd name="connsiteX0-1" fmla="*/ 55983 w 1213711"/>
                <a:gd name="connsiteY0-2" fmla="*/ 654546 h 1963718"/>
                <a:gd name="connsiteX1-3" fmla="*/ 49673 w 1213711"/>
                <a:gd name="connsiteY1-4" fmla="*/ 671786 h 1963718"/>
                <a:gd name="connsiteX2-5" fmla="*/ 51723 w 1213711"/>
                <a:gd name="connsiteY2-6" fmla="*/ 663592 h 1963718"/>
                <a:gd name="connsiteX3-7" fmla="*/ 55600 w 1213711"/>
                <a:gd name="connsiteY3-8" fmla="*/ 654573 h 1963718"/>
                <a:gd name="connsiteX4-9" fmla="*/ 55983 w 1213711"/>
                <a:gd name="connsiteY4-10" fmla="*/ 654546 h 1963718"/>
                <a:gd name="connsiteX5-11" fmla="*/ 613877 w 1213711"/>
                <a:gd name="connsiteY5-12" fmla="*/ 565945 h 1963718"/>
                <a:gd name="connsiteX6-13" fmla="*/ 686422 w 1213711"/>
                <a:gd name="connsiteY6-14" fmla="*/ 566232 h 1963718"/>
                <a:gd name="connsiteX7-15" fmla="*/ 680444 w 1213711"/>
                <a:gd name="connsiteY7-16" fmla="*/ 581080 h 1963718"/>
                <a:gd name="connsiteX8-17" fmla="*/ 1102768 w 1213711"/>
                <a:gd name="connsiteY8-18" fmla="*/ 1853887 h 1963718"/>
                <a:gd name="connsiteX9-19" fmla="*/ 1213711 w 1213711"/>
                <a:gd name="connsiteY9-20" fmla="*/ 1935768 h 1963718"/>
                <a:gd name="connsiteX10-21" fmla="*/ 1182791 w 1213711"/>
                <a:gd name="connsiteY10-22" fmla="*/ 1943719 h 1963718"/>
                <a:gd name="connsiteX11-23" fmla="*/ 984400 w 1213711"/>
                <a:gd name="connsiteY11-24" fmla="*/ 1963718 h 1963718"/>
                <a:gd name="connsiteX12-25" fmla="*/ 0 w 1213711"/>
                <a:gd name="connsiteY12-26" fmla="*/ 979318 h 1963718"/>
                <a:gd name="connsiteX13-27" fmla="*/ 13285 w 1213711"/>
                <a:gd name="connsiteY13-28" fmla="*/ 817208 h 1963718"/>
                <a:gd name="connsiteX14-29" fmla="*/ 36987 w 1213711"/>
                <a:gd name="connsiteY14-30" fmla="*/ 722482 h 1963718"/>
                <a:gd name="connsiteX15-31" fmla="*/ 187990 w 1213711"/>
                <a:gd name="connsiteY15-32" fmla="*/ 656600 h 1963718"/>
                <a:gd name="connsiteX16-33" fmla="*/ 613877 w 1213711"/>
                <a:gd name="connsiteY16-34" fmla="*/ 565945 h 1963718"/>
                <a:gd name="connsiteX17-35" fmla="*/ 1085047 w 1213711"/>
                <a:gd name="connsiteY17-36" fmla="*/ 0 h 1963718"/>
                <a:gd name="connsiteX18-37" fmla="*/ 1085049 w 1213711"/>
                <a:gd name="connsiteY18-38" fmla="*/ 0 h 1963718"/>
                <a:gd name="connsiteX19-39" fmla="*/ 1109087 w 1213711"/>
                <a:gd name="connsiteY19-40" fmla="*/ 3669 h 1963718"/>
                <a:gd name="connsiteX20" fmla="*/ 1085047 w 1213711"/>
                <a:gd name="connsiteY20" fmla="*/ 0 h 1963718"/>
                <a:gd name="connsiteX0-41" fmla="*/ 55983 w 1213711"/>
                <a:gd name="connsiteY0-42" fmla="*/ 654546 h 1963718"/>
                <a:gd name="connsiteX1-43" fmla="*/ 49673 w 1213711"/>
                <a:gd name="connsiteY1-44" fmla="*/ 671786 h 1963718"/>
                <a:gd name="connsiteX2-45" fmla="*/ 51723 w 1213711"/>
                <a:gd name="connsiteY2-46" fmla="*/ 663592 h 1963718"/>
                <a:gd name="connsiteX3-47" fmla="*/ 55600 w 1213711"/>
                <a:gd name="connsiteY3-48" fmla="*/ 654573 h 1963718"/>
                <a:gd name="connsiteX4-49" fmla="*/ 55983 w 1213711"/>
                <a:gd name="connsiteY4-50" fmla="*/ 654546 h 1963718"/>
                <a:gd name="connsiteX5-51" fmla="*/ 613877 w 1213711"/>
                <a:gd name="connsiteY5-52" fmla="*/ 565945 h 1963718"/>
                <a:gd name="connsiteX6-53" fmla="*/ 686422 w 1213711"/>
                <a:gd name="connsiteY6-54" fmla="*/ 566232 h 1963718"/>
                <a:gd name="connsiteX7-55" fmla="*/ 680444 w 1213711"/>
                <a:gd name="connsiteY7-56" fmla="*/ 581080 h 1963718"/>
                <a:gd name="connsiteX8-57" fmla="*/ 1102768 w 1213711"/>
                <a:gd name="connsiteY8-58" fmla="*/ 1853887 h 1963718"/>
                <a:gd name="connsiteX9-59" fmla="*/ 1213711 w 1213711"/>
                <a:gd name="connsiteY9-60" fmla="*/ 1935768 h 1963718"/>
                <a:gd name="connsiteX10-61" fmla="*/ 1182791 w 1213711"/>
                <a:gd name="connsiteY10-62" fmla="*/ 1943719 h 1963718"/>
                <a:gd name="connsiteX11-63" fmla="*/ 984400 w 1213711"/>
                <a:gd name="connsiteY11-64" fmla="*/ 1963718 h 1963718"/>
                <a:gd name="connsiteX12-65" fmla="*/ 0 w 1213711"/>
                <a:gd name="connsiteY12-66" fmla="*/ 979318 h 1963718"/>
                <a:gd name="connsiteX13-67" fmla="*/ 13285 w 1213711"/>
                <a:gd name="connsiteY13-68" fmla="*/ 817208 h 1963718"/>
                <a:gd name="connsiteX14-69" fmla="*/ 36987 w 1213711"/>
                <a:gd name="connsiteY14-70" fmla="*/ 722482 h 1963718"/>
                <a:gd name="connsiteX15-71" fmla="*/ 187990 w 1213711"/>
                <a:gd name="connsiteY15-72" fmla="*/ 656600 h 1963718"/>
                <a:gd name="connsiteX16-73" fmla="*/ 613877 w 1213711"/>
                <a:gd name="connsiteY16-74" fmla="*/ 565945 h 1963718"/>
                <a:gd name="connsiteX17-75" fmla="*/ 1085047 w 1213711"/>
                <a:gd name="connsiteY17-76" fmla="*/ 0 h 1963718"/>
                <a:gd name="connsiteX18-77" fmla="*/ 1085049 w 1213711"/>
                <a:gd name="connsiteY18-78" fmla="*/ 0 h 1963718"/>
                <a:gd name="connsiteX19-79" fmla="*/ 1085047 w 1213711"/>
                <a:gd name="connsiteY19-80" fmla="*/ 0 h 1963718"/>
                <a:gd name="connsiteX0-81" fmla="*/ 55983 w 1213711"/>
                <a:gd name="connsiteY0-82" fmla="*/ 88601 h 1397773"/>
                <a:gd name="connsiteX1-83" fmla="*/ 49673 w 1213711"/>
                <a:gd name="connsiteY1-84" fmla="*/ 105841 h 1397773"/>
                <a:gd name="connsiteX2-85" fmla="*/ 51723 w 1213711"/>
                <a:gd name="connsiteY2-86" fmla="*/ 97647 h 1397773"/>
                <a:gd name="connsiteX3-87" fmla="*/ 55600 w 1213711"/>
                <a:gd name="connsiteY3-88" fmla="*/ 88628 h 1397773"/>
                <a:gd name="connsiteX4-89" fmla="*/ 55983 w 1213711"/>
                <a:gd name="connsiteY4-90" fmla="*/ 88601 h 1397773"/>
                <a:gd name="connsiteX5-91" fmla="*/ 613877 w 1213711"/>
                <a:gd name="connsiteY5-92" fmla="*/ 0 h 1397773"/>
                <a:gd name="connsiteX6-93" fmla="*/ 686422 w 1213711"/>
                <a:gd name="connsiteY6-94" fmla="*/ 287 h 1397773"/>
                <a:gd name="connsiteX7-95" fmla="*/ 680444 w 1213711"/>
                <a:gd name="connsiteY7-96" fmla="*/ 15135 h 1397773"/>
                <a:gd name="connsiteX8-97" fmla="*/ 1102768 w 1213711"/>
                <a:gd name="connsiteY8-98" fmla="*/ 1287942 h 1397773"/>
                <a:gd name="connsiteX9-99" fmla="*/ 1213711 w 1213711"/>
                <a:gd name="connsiteY9-100" fmla="*/ 1369823 h 1397773"/>
                <a:gd name="connsiteX10-101" fmla="*/ 1182791 w 1213711"/>
                <a:gd name="connsiteY10-102" fmla="*/ 1377774 h 1397773"/>
                <a:gd name="connsiteX11-103" fmla="*/ 984400 w 1213711"/>
                <a:gd name="connsiteY11-104" fmla="*/ 1397773 h 1397773"/>
                <a:gd name="connsiteX12-105" fmla="*/ 0 w 1213711"/>
                <a:gd name="connsiteY12-106" fmla="*/ 413373 h 1397773"/>
                <a:gd name="connsiteX13-107" fmla="*/ 13285 w 1213711"/>
                <a:gd name="connsiteY13-108" fmla="*/ 251263 h 1397773"/>
                <a:gd name="connsiteX14-109" fmla="*/ 36987 w 1213711"/>
                <a:gd name="connsiteY14-110" fmla="*/ 156537 h 1397773"/>
                <a:gd name="connsiteX15-111" fmla="*/ 187990 w 1213711"/>
                <a:gd name="connsiteY15-112" fmla="*/ 90655 h 1397773"/>
                <a:gd name="connsiteX16-113" fmla="*/ 613877 w 1213711"/>
                <a:gd name="connsiteY16-114" fmla="*/ 0 h 1397773"/>
                <a:gd name="connsiteX0-115" fmla="*/ 55600 w 1213711"/>
                <a:gd name="connsiteY0-116" fmla="*/ 88628 h 1397773"/>
                <a:gd name="connsiteX1-117" fmla="*/ 49673 w 1213711"/>
                <a:gd name="connsiteY1-118" fmla="*/ 105841 h 1397773"/>
                <a:gd name="connsiteX2-119" fmla="*/ 51723 w 1213711"/>
                <a:gd name="connsiteY2-120" fmla="*/ 97647 h 1397773"/>
                <a:gd name="connsiteX3-121" fmla="*/ 55600 w 1213711"/>
                <a:gd name="connsiteY3-122" fmla="*/ 88628 h 1397773"/>
                <a:gd name="connsiteX4-123" fmla="*/ 613877 w 1213711"/>
                <a:gd name="connsiteY4-124" fmla="*/ 0 h 1397773"/>
                <a:gd name="connsiteX5-125" fmla="*/ 686422 w 1213711"/>
                <a:gd name="connsiteY5-126" fmla="*/ 287 h 1397773"/>
                <a:gd name="connsiteX6-127" fmla="*/ 680444 w 1213711"/>
                <a:gd name="connsiteY6-128" fmla="*/ 15135 h 1397773"/>
                <a:gd name="connsiteX7-129" fmla="*/ 1102768 w 1213711"/>
                <a:gd name="connsiteY7-130" fmla="*/ 1287942 h 1397773"/>
                <a:gd name="connsiteX8-131" fmla="*/ 1213711 w 1213711"/>
                <a:gd name="connsiteY8-132" fmla="*/ 1369823 h 1397773"/>
                <a:gd name="connsiteX9-133" fmla="*/ 1182791 w 1213711"/>
                <a:gd name="connsiteY9-134" fmla="*/ 1377774 h 1397773"/>
                <a:gd name="connsiteX10-135" fmla="*/ 984400 w 1213711"/>
                <a:gd name="connsiteY10-136" fmla="*/ 1397773 h 1397773"/>
                <a:gd name="connsiteX11-137" fmla="*/ 0 w 1213711"/>
                <a:gd name="connsiteY11-138" fmla="*/ 413373 h 1397773"/>
                <a:gd name="connsiteX12-139" fmla="*/ 13285 w 1213711"/>
                <a:gd name="connsiteY12-140" fmla="*/ 251263 h 1397773"/>
                <a:gd name="connsiteX13-141" fmla="*/ 36987 w 1213711"/>
                <a:gd name="connsiteY13-142" fmla="*/ 156537 h 1397773"/>
                <a:gd name="connsiteX14-143" fmla="*/ 187990 w 1213711"/>
                <a:gd name="connsiteY14-144" fmla="*/ 90655 h 1397773"/>
                <a:gd name="connsiteX15-145" fmla="*/ 613877 w 1213711"/>
                <a:gd name="connsiteY15-146" fmla="*/ 0 h 1397773"/>
                <a:gd name="connsiteX0-147" fmla="*/ 51723 w 1213711"/>
                <a:gd name="connsiteY0-148" fmla="*/ 97647 h 1397773"/>
                <a:gd name="connsiteX1-149" fmla="*/ 49673 w 1213711"/>
                <a:gd name="connsiteY1-150" fmla="*/ 105841 h 1397773"/>
                <a:gd name="connsiteX2-151" fmla="*/ 51723 w 1213711"/>
                <a:gd name="connsiteY2-152" fmla="*/ 97647 h 1397773"/>
                <a:gd name="connsiteX3-153" fmla="*/ 613877 w 1213711"/>
                <a:gd name="connsiteY3-154" fmla="*/ 0 h 1397773"/>
                <a:gd name="connsiteX4-155" fmla="*/ 686422 w 1213711"/>
                <a:gd name="connsiteY4-156" fmla="*/ 287 h 1397773"/>
                <a:gd name="connsiteX5-157" fmla="*/ 680444 w 1213711"/>
                <a:gd name="connsiteY5-158" fmla="*/ 15135 h 1397773"/>
                <a:gd name="connsiteX6-159" fmla="*/ 1102768 w 1213711"/>
                <a:gd name="connsiteY6-160" fmla="*/ 1287942 h 1397773"/>
                <a:gd name="connsiteX7-161" fmla="*/ 1213711 w 1213711"/>
                <a:gd name="connsiteY7-162" fmla="*/ 1369823 h 1397773"/>
                <a:gd name="connsiteX8-163" fmla="*/ 1182791 w 1213711"/>
                <a:gd name="connsiteY8-164" fmla="*/ 1377774 h 1397773"/>
                <a:gd name="connsiteX9-165" fmla="*/ 984400 w 1213711"/>
                <a:gd name="connsiteY9-166" fmla="*/ 1397773 h 1397773"/>
                <a:gd name="connsiteX10-167" fmla="*/ 0 w 1213711"/>
                <a:gd name="connsiteY10-168" fmla="*/ 413373 h 1397773"/>
                <a:gd name="connsiteX11-169" fmla="*/ 13285 w 1213711"/>
                <a:gd name="connsiteY11-170" fmla="*/ 251263 h 1397773"/>
                <a:gd name="connsiteX12-171" fmla="*/ 36987 w 1213711"/>
                <a:gd name="connsiteY12-172" fmla="*/ 156537 h 1397773"/>
                <a:gd name="connsiteX13-173" fmla="*/ 187990 w 1213711"/>
                <a:gd name="connsiteY13-174" fmla="*/ 90655 h 1397773"/>
                <a:gd name="connsiteX14-175" fmla="*/ 613877 w 1213711"/>
                <a:gd name="connsiteY14-176" fmla="*/ 0 h 1397773"/>
                <a:gd name="connsiteX0-177" fmla="*/ 613877 w 1213711"/>
                <a:gd name="connsiteY0-178" fmla="*/ 0 h 1397773"/>
                <a:gd name="connsiteX1-179" fmla="*/ 686422 w 1213711"/>
                <a:gd name="connsiteY1-180" fmla="*/ 287 h 1397773"/>
                <a:gd name="connsiteX2-181" fmla="*/ 680444 w 1213711"/>
                <a:gd name="connsiteY2-182" fmla="*/ 15135 h 1397773"/>
                <a:gd name="connsiteX3-183" fmla="*/ 1102768 w 1213711"/>
                <a:gd name="connsiteY3-184" fmla="*/ 1287942 h 1397773"/>
                <a:gd name="connsiteX4-185" fmla="*/ 1213711 w 1213711"/>
                <a:gd name="connsiteY4-186" fmla="*/ 1369823 h 1397773"/>
                <a:gd name="connsiteX5-187" fmla="*/ 1182791 w 1213711"/>
                <a:gd name="connsiteY5-188" fmla="*/ 1377774 h 1397773"/>
                <a:gd name="connsiteX6-189" fmla="*/ 984400 w 1213711"/>
                <a:gd name="connsiteY6-190" fmla="*/ 1397773 h 1397773"/>
                <a:gd name="connsiteX7-191" fmla="*/ 0 w 1213711"/>
                <a:gd name="connsiteY7-192" fmla="*/ 413373 h 1397773"/>
                <a:gd name="connsiteX8-193" fmla="*/ 13285 w 1213711"/>
                <a:gd name="connsiteY8-194" fmla="*/ 251263 h 1397773"/>
                <a:gd name="connsiteX9-195" fmla="*/ 36987 w 1213711"/>
                <a:gd name="connsiteY9-196" fmla="*/ 156537 h 1397773"/>
                <a:gd name="connsiteX10-197" fmla="*/ 187990 w 1213711"/>
                <a:gd name="connsiteY10-198" fmla="*/ 90655 h 1397773"/>
                <a:gd name="connsiteX11-199" fmla="*/ 613877 w 1213711"/>
                <a:gd name="connsiteY11-200" fmla="*/ 0 h 13977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</a:cxnLst>
              <a:rect l="l" t="t" r="r" b="b"/>
              <a:pathLst>
                <a:path w="1213711" h="1397773">
                  <a:moveTo>
                    <a:pt x="613877" y="0"/>
                  </a:moveTo>
                  <a:lnTo>
                    <a:pt x="686422" y="287"/>
                  </a:lnTo>
                  <a:lnTo>
                    <a:pt x="680444" y="15135"/>
                  </a:lnTo>
                  <a:cubicBezTo>
                    <a:pt x="540400" y="428948"/>
                    <a:pt x="659972" y="922195"/>
                    <a:pt x="1102768" y="1287942"/>
                  </a:cubicBezTo>
                  <a:lnTo>
                    <a:pt x="1213711" y="1369823"/>
                  </a:lnTo>
                  <a:lnTo>
                    <a:pt x="1182791" y="1377774"/>
                  </a:lnTo>
                  <a:cubicBezTo>
                    <a:pt x="1118709" y="1390887"/>
                    <a:pt x="1052359" y="1397773"/>
                    <a:pt x="984400" y="1397773"/>
                  </a:cubicBezTo>
                  <a:cubicBezTo>
                    <a:pt x="440731" y="1397773"/>
                    <a:pt x="0" y="957042"/>
                    <a:pt x="0" y="413373"/>
                  </a:cubicBezTo>
                  <a:cubicBezTo>
                    <a:pt x="0" y="358157"/>
                    <a:pt x="4546" y="304002"/>
                    <a:pt x="13285" y="251263"/>
                  </a:cubicBezTo>
                  <a:lnTo>
                    <a:pt x="36987" y="156537"/>
                  </a:lnTo>
                  <a:lnTo>
                    <a:pt x="187990" y="90655"/>
                  </a:lnTo>
                  <a:cubicBezTo>
                    <a:pt x="334757" y="35947"/>
                    <a:pt x="477716" y="6800"/>
                    <a:pt x="613877" y="0"/>
                  </a:cubicBezTo>
                  <a:close/>
                </a:path>
              </a:pathLst>
            </a:custGeom>
            <a:solidFill>
              <a:schemeClr val="accent3"/>
            </a:solidFill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3" name="MH_Other_2"/>
            <p:cNvSpPr/>
            <p:nvPr>
              <p:custDataLst>
                <p:tags r:id="rId2"/>
              </p:custDataLst>
            </p:nvPr>
          </p:nvSpPr>
          <p:spPr>
            <a:xfrm rot="7200000">
              <a:off x="5391944" y="1924844"/>
              <a:ext cx="1238250" cy="1404938"/>
            </a:xfrm>
            <a:custGeom>
              <a:avLst/>
              <a:gdLst>
                <a:gd name="connsiteX0" fmla="*/ 132049 w 1237783"/>
                <a:gd name="connsiteY0" fmla="*/ 916409 h 1405772"/>
                <a:gd name="connsiteX1" fmla="*/ 33708 w 1237783"/>
                <a:gd name="connsiteY1" fmla="*/ 169427 h 1405772"/>
                <a:gd name="connsiteX2" fmla="*/ 41048 w 1237783"/>
                <a:gd name="connsiteY2" fmla="*/ 149769 h 1405772"/>
                <a:gd name="connsiteX3" fmla="*/ 180743 w 1237783"/>
                <a:gd name="connsiteY3" fmla="*/ 88821 h 1405772"/>
                <a:gd name="connsiteX4" fmla="*/ 572449 w 1237783"/>
                <a:gd name="connsiteY4" fmla="*/ 333 h 1405772"/>
                <a:gd name="connsiteX5" fmla="*/ 681958 w 1237783"/>
                <a:gd name="connsiteY5" fmla="*/ 0 h 1405772"/>
                <a:gd name="connsiteX6" fmla="*/ 680963 w 1237783"/>
                <a:gd name="connsiteY6" fmla="*/ 2470 h 1405772"/>
                <a:gd name="connsiteX7" fmla="*/ 1103287 w 1237783"/>
                <a:gd name="connsiteY7" fmla="*/ 1275277 h 1405772"/>
                <a:gd name="connsiteX8" fmla="*/ 1237783 w 1237783"/>
                <a:gd name="connsiteY8" fmla="*/ 1374540 h 1405772"/>
                <a:gd name="connsiteX9" fmla="*/ 1201125 w 1237783"/>
                <a:gd name="connsiteY9" fmla="*/ 1384762 h 1405772"/>
                <a:gd name="connsiteX10" fmla="*/ 1122167 w 1237783"/>
                <a:gd name="connsiteY10" fmla="*/ 1398538 h 1405772"/>
                <a:gd name="connsiteX11" fmla="*/ 1072551 w 1237783"/>
                <a:gd name="connsiteY11" fmla="*/ 1403751 h 1405772"/>
                <a:gd name="connsiteX12" fmla="*/ 910191 w 1237783"/>
                <a:gd name="connsiteY12" fmla="*/ 1403158 h 1405772"/>
                <a:gd name="connsiteX13" fmla="*/ 861001 w 1237783"/>
                <a:gd name="connsiteY13" fmla="*/ 1397084 h 1405772"/>
                <a:gd name="connsiteX14" fmla="*/ 729784 w 1237783"/>
                <a:gd name="connsiteY14" fmla="*/ 1375066 h 1405772"/>
                <a:gd name="connsiteX15" fmla="*/ 132049 w 1237783"/>
                <a:gd name="connsiteY15" fmla="*/ 916409 h 140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37783" h="1405772">
                  <a:moveTo>
                    <a:pt x="132049" y="916409"/>
                  </a:moveTo>
                  <a:cubicBezTo>
                    <a:pt x="-3868" y="680993"/>
                    <a:pt x="-31497" y="412773"/>
                    <a:pt x="33708" y="169427"/>
                  </a:cubicBezTo>
                  <a:lnTo>
                    <a:pt x="41048" y="149769"/>
                  </a:lnTo>
                  <a:lnTo>
                    <a:pt x="180743" y="88821"/>
                  </a:lnTo>
                  <a:cubicBezTo>
                    <a:pt x="315279" y="38672"/>
                    <a:pt x="446615" y="10002"/>
                    <a:pt x="572449" y="333"/>
                  </a:cubicBezTo>
                  <a:lnTo>
                    <a:pt x="681958" y="0"/>
                  </a:lnTo>
                  <a:lnTo>
                    <a:pt x="680963" y="2470"/>
                  </a:lnTo>
                  <a:cubicBezTo>
                    <a:pt x="540920" y="416283"/>
                    <a:pt x="660492" y="909530"/>
                    <a:pt x="1103287" y="1275277"/>
                  </a:cubicBezTo>
                  <a:lnTo>
                    <a:pt x="1237783" y="1374540"/>
                  </a:lnTo>
                  <a:lnTo>
                    <a:pt x="1201125" y="1384762"/>
                  </a:lnTo>
                  <a:lnTo>
                    <a:pt x="1122167" y="1398538"/>
                  </a:lnTo>
                  <a:lnTo>
                    <a:pt x="1072551" y="1403751"/>
                  </a:lnTo>
                  <a:cubicBezTo>
                    <a:pt x="1015652" y="1406682"/>
                    <a:pt x="961575" y="1406375"/>
                    <a:pt x="910191" y="1403158"/>
                  </a:cubicBezTo>
                  <a:lnTo>
                    <a:pt x="861001" y="1397084"/>
                  </a:lnTo>
                  <a:lnTo>
                    <a:pt x="729784" y="1375066"/>
                  </a:lnTo>
                  <a:cubicBezTo>
                    <a:pt x="486438" y="1309862"/>
                    <a:pt x="267967" y="1151824"/>
                    <a:pt x="132049" y="916409"/>
                  </a:cubicBez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5" name="MH_Other_3"/>
            <p:cNvSpPr/>
            <p:nvPr>
              <p:custDataLst>
                <p:tags r:id="rId3"/>
              </p:custDataLst>
            </p:nvPr>
          </p:nvSpPr>
          <p:spPr>
            <a:xfrm rot="14400000">
              <a:off x="5891213" y="2563813"/>
              <a:ext cx="1217612" cy="1408112"/>
            </a:xfrm>
            <a:custGeom>
              <a:avLst/>
              <a:gdLst>
                <a:gd name="connsiteX0" fmla="*/ 1117091 w 1218654"/>
                <a:gd name="connsiteY0" fmla="*/ 988 h 1960766"/>
                <a:gd name="connsiteX1" fmla="*/ 1111437 w 1218654"/>
                <a:gd name="connsiteY1" fmla="*/ 1 h 1960766"/>
                <a:gd name="connsiteX2" fmla="*/ 1111437 w 1218654"/>
                <a:gd name="connsiteY2" fmla="*/ 0 h 1960766"/>
                <a:gd name="connsiteX3" fmla="*/ 1117091 w 1218654"/>
                <a:gd name="connsiteY3" fmla="*/ 987 h 1960766"/>
                <a:gd name="connsiteX4" fmla="*/ 1218654 w 1218654"/>
                <a:gd name="connsiteY4" fmla="*/ 1930532 h 1960766"/>
                <a:gd name="connsiteX5" fmla="*/ 1053075 w 1218654"/>
                <a:gd name="connsiteY5" fmla="*/ 1958315 h 1960766"/>
                <a:gd name="connsiteX6" fmla="*/ 492365 w 1218654"/>
                <a:gd name="connsiteY6" fmla="*/ 1828718 h 1960766"/>
                <a:gd name="connsiteX7" fmla="*/ 24012 w 1218654"/>
                <a:gd name="connsiteY7" fmla="*/ 759643 h 1960766"/>
                <a:gd name="connsiteX8" fmla="*/ 41600 w 1218654"/>
                <a:gd name="connsiteY8" fmla="*/ 696565 h 1960766"/>
                <a:gd name="connsiteX9" fmla="*/ 167979 w 1218654"/>
                <a:gd name="connsiteY9" fmla="*/ 641427 h 1960766"/>
                <a:gd name="connsiteX10" fmla="*/ 559685 w 1218654"/>
                <a:gd name="connsiteY10" fmla="*/ 552939 h 1960766"/>
                <a:gd name="connsiteX11" fmla="*/ 679594 w 1218654"/>
                <a:gd name="connsiteY11" fmla="*/ 552574 h 1960766"/>
                <a:gd name="connsiteX12" fmla="*/ 673699 w 1218654"/>
                <a:gd name="connsiteY12" fmla="*/ 567218 h 1960766"/>
                <a:gd name="connsiteX13" fmla="*/ 1096022 w 1218654"/>
                <a:gd name="connsiteY13" fmla="*/ 1840025 h 1960766"/>
                <a:gd name="connsiteX0-1" fmla="*/ 1117091 w 1218654"/>
                <a:gd name="connsiteY0-2" fmla="*/ 987 h 1960766"/>
                <a:gd name="connsiteX1-3" fmla="*/ 1111437 w 1218654"/>
                <a:gd name="connsiteY1-4" fmla="*/ 1 h 1960766"/>
                <a:gd name="connsiteX2-5" fmla="*/ 1111437 w 1218654"/>
                <a:gd name="connsiteY2-6" fmla="*/ 0 h 1960766"/>
                <a:gd name="connsiteX3-7" fmla="*/ 1117091 w 1218654"/>
                <a:gd name="connsiteY3-8" fmla="*/ 987 h 1960766"/>
                <a:gd name="connsiteX4-9" fmla="*/ 1218654 w 1218654"/>
                <a:gd name="connsiteY4-10" fmla="*/ 1930532 h 1960766"/>
                <a:gd name="connsiteX5-11" fmla="*/ 1053075 w 1218654"/>
                <a:gd name="connsiteY5-12" fmla="*/ 1958315 h 1960766"/>
                <a:gd name="connsiteX6-13" fmla="*/ 492365 w 1218654"/>
                <a:gd name="connsiteY6-14" fmla="*/ 1828718 h 1960766"/>
                <a:gd name="connsiteX7-15" fmla="*/ 24012 w 1218654"/>
                <a:gd name="connsiteY7-16" fmla="*/ 759643 h 1960766"/>
                <a:gd name="connsiteX8-17" fmla="*/ 41600 w 1218654"/>
                <a:gd name="connsiteY8-18" fmla="*/ 696565 h 1960766"/>
                <a:gd name="connsiteX9-19" fmla="*/ 167979 w 1218654"/>
                <a:gd name="connsiteY9-20" fmla="*/ 641427 h 1960766"/>
                <a:gd name="connsiteX10-21" fmla="*/ 559685 w 1218654"/>
                <a:gd name="connsiteY10-22" fmla="*/ 552939 h 1960766"/>
                <a:gd name="connsiteX11-23" fmla="*/ 679594 w 1218654"/>
                <a:gd name="connsiteY11-24" fmla="*/ 552574 h 1960766"/>
                <a:gd name="connsiteX12-25" fmla="*/ 673699 w 1218654"/>
                <a:gd name="connsiteY12-26" fmla="*/ 567218 h 1960766"/>
                <a:gd name="connsiteX13-27" fmla="*/ 1096022 w 1218654"/>
                <a:gd name="connsiteY13-28" fmla="*/ 1840025 h 1960766"/>
                <a:gd name="connsiteX14" fmla="*/ 1218654 w 1218654"/>
                <a:gd name="connsiteY14" fmla="*/ 1930532 h 1960766"/>
                <a:gd name="connsiteX0-29" fmla="*/ 1111437 w 1218654"/>
                <a:gd name="connsiteY0-30" fmla="*/ 0 h 1960766"/>
                <a:gd name="connsiteX1-31" fmla="*/ 1111437 w 1218654"/>
                <a:gd name="connsiteY1-32" fmla="*/ 1 h 1960766"/>
                <a:gd name="connsiteX2-33" fmla="*/ 1111437 w 1218654"/>
                <a:gd name="connsiteY2-34" fmla="*/ 0 h 1960766"/>
                <a:gd name="connsiteX3-35" fmla="*/ 1218654 w 1218654"/>
                <a:gd name="connsiteY3-36" fmla="*/ 1930532 h 1960766"/>
                <a:gd name="connsiteX4-37" fmla="*/ 1053075 w 1218654"/>
                <a:gd name="connsiteY4-38" fmla="*/ 1958315 h 1960766"/>
                <a:gd name="connsiteX5-39" fmla="*/ 492365 w 1218654"/>
                <a:gd name="connsiteY5-40" fmla="*/ 1828718 h 1960766"/>
                <a:gd name="connsiteX6-41" fmla="*/ 24012 w 1218654"/>
                <a:gd name="connsiteY6-42" fmla="*/ 759643 h 1960766"/>
                <a:gd name="connsiteX7-43" fmla="*/ 41600 w 1218654"/>
                <a:gd name="connsiteY7-44" fmla="*/ 696565 h 1960766"/>
                <a:gd name="connsiteX8-45" fmla="*/ 167979 w 1218654"/>
                <a:gd name="connsiteY8-46" fmla="*/ 641427 h 1960766"/>
                <a:gd name="connsiteX9-47" fmla="*/ 559685 w 1218654"/>
                <a:gd name="connsiteY9-48" fmla="*/ 552939 h 1960766"/>
                <a:gd name="connsiteX10-49" fmla="*/ 679594 w 1218654"/>
                <a:gd name="connsiteY10-50" fmla="*/ 552574 h 1960766"/>
                <a:gd name="connsiteX11-51" fmla="*/ 673699 w 1218654"/>
                <a:gd name="connsiteY11-52" fmla="*/ 567218 h 1960766"/>
                <a:gd name="connsiteX12-53" fmla="*/ 1096022 w 1218654"/>
                <a:gd name="connsiteY12-54" fmla="*/ 1840025 h 1960766"/>
                <a:gd name="connsiteX13-55" fmla="*/ 1218654 w 1218654"/>
                <a:gd name="connsiteY13-56" fmla="*/ 1930532 h 1960766"/>
                <a:gd name="connsiteX0-57" fmla="*/ 1218654 w 1218654"/>
                <a:gd name="connsiteY0-58" fmla="*/ 1377958 h 1408192"/>
                <a:gd name="connsiteX1-59" fmla="*/ 1053075 w 1218654"/>
                <a:gd name="connsiteY1-60" fmla="*/ 1405741 h 1408192"/>
                <a:gd name="connsiteX2-61" fmla="*/ 492365 w 1218654"/>
                <a:gd name="connsiteY2-62" fmla="*/ 1276144 h 1408192"/>
                <a:gd name="connsiteX3-63" fmla="*/ 24012 w 1218654"/>
                <a:gd name="connsiteY3-64" fmla="*/ 207069 h 1408192"/>
                <a:gd name="connsiteX4-65" fmla="*/ 41600 w 1218654"/>
                <a:gd name="connsiteY4-66" fmla="*/ 143991 h 1408192"/>
                <a:gd name="connsiteX5-67" fmla="*/ 167979 w 1218654"/>
                <a:gd name="connsiteY5-68" fmla="*/ 88853 h 1408192"/>
                <a:gd name="connsiteX6-69" fmla="*/ 559685 w 1218654"/>
                <a:gd name="connsiteY6-70" fmla="*/ 365 h 1408192"/>
                <a:gd name="connsiteX7-71" fmla="*/ 679594 w 1218654"/>
                <a:gd name="connsiteY7-72" fmla="*/ 0 h 1408192"/>
                <a:gd name="connsiteX8-73" fmla="*/ 673699 w 1218654"/>
                <a:gd name="connsiteY8-74" fmla="*/ 14644 h 1408192"/>
                <a:gd name="connsiteX9-75" fmla="*/ 1096022 w 1218654"/>
                <a:gd name="connsiteY9-76" fmla="*/ 1287451 h 1408192"/>
                <a:gd name="connsiteX10-77" fmla="*/ 1218654 w 1218654"/>
                <a:gd name="connsiteY10-78" fmla="*/ 1377958 h 14081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218654" h="1408192">
                  <a:moveTo>
                    <a:pt x="1218654" y="1377958"/>
                  </a:moveTo>
                  <a:lnTo>
                    <a:pt x="1053075" y="1405741"/>
                  </a:lnTo>
                  <a:cubicBezTo>
                    <a:pt x="863941" y="1419107"/>
                    <a:pt x="668927" y="1378082"/>
                    <a:pt x="492365" y="1276144"/>
                  </a:cubicBezTo>
                  <a:cubicBezTo>
                    <a:pt x="109815" y="1055278"/>
                    <a:pt x="-68409" y="616419"/>
                    <a:pt x="24012" y="207069"/>
                  </a:cubicBezTo>
                  <a:lnTo>
                    <a:pt x="41600" y="143991"/>
                  </a:lnTo>
                  <a:lnTo>
                    <a:pt x="167979" y="88853"/>
                  </a:lnTo>
                  <a:cubicBezTo>
                    <a:pt x="302515" y="38704"/>
                    <a:pt x="433852" y="10033"/>
                    <a:pt x="559685" y="365"/>
                  </a:cubicBezTo>
                  <a:lnTo>
                    <a:pt x="679594" y="0"/>
                  </a:lnTo>
                  <a:lnTo>
                    <a:pt x="673699" y="14644"/>
                  </a:lnTo>
                  <a:cubicBezTo>
                    <a:pt x="533655" y="428457"/>
                    <a:pt x="653227" y="921704"/>
                    <a:pt x="1096022" y="1287451"/>
                  </a:cubicBezTo>
                  <a:lnTo>
                    <a:pt x="1218654" y="1377958"/>
                  </a:ln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17" name="MH_Other_4"/>
            <p:cNvCxnSpPr>
              <a:stCxn id="33" idx="12"/>
            </p:cNvCxnSpPr>
            <p:nvPr>
              <p:custDataLst>
                <p:tags r:id="rId4"/>
              </p:custDataLst>
            </p:nvPr>
          </p:nvCxnSpPr>
          <p:spPr>
            <a:xfrm flipH="1">
              <a:off x="2479676" y="2528888"/>
              <a:ext cx="2779713" cy="23812"/>
            </a:xfrm>
            <a:prstGeom prst="line">
              <a:avLst/>
            </a:prstGeom>
            <a:ln w="6350">
              <a:solidFill>
                <a:srgbClr val="D5D5D5"/>
              </a:solidFill>
              <a:prstDash val="dash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MH_Other_5"/>
            <p:cNvCxnSpPr/>
            <p:nvPr>
              <p:custDataLst>
                <p:tags r:id="rId5"/>
              </p:custDataLst>
            </p:nvPr>
          </p:nvCxnSpPr>
          <p:spPr>
            <a:xfrm>
              <a:off x="3733961" y="4425950"/>
              <a:ext cx="4547233" cy="0"/>
            </a:xfrm>
            <a:prstGeom prst="line">
              <a:avLst/>
            </a:prstGeom>
            <a:ln w="6350">
              <a:solidFill>
                <a:srgbClr val="D5D5D5"/>
              </a:solidFill>
              <a:prstDash val="dash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MH_Other_6"/>
            <p:cNvCxnSpPr/>
            <p:nvPr>
              <p:custDataLst>
                <p:tags r:id="rId6"/>
              </p:custDataLst>
            </p:nvPr>
          </p:nvCxnSpPr>
          <p:spPr>
            <a:xfrm>
              <a:off x="7021513" y="2881313"/>
              <a:ext cx="2519362" cy="0"/>
            </a:xfrm>
            <a:prstGeom prst="line">
              <a:avLst/>
            </a:prstGeom>
            <a:ln w="6350">
              <a:solidFill>
                <a:srgbClr val="D5D5D5"/>
              </a:solidFill>
              <a:prstDash val="dash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MH_Other_7"/>
            <p:cNvCxnSpPr/>
            <p:nvPr>
              <p:custDataLst>
                <p:tags r:id="rId7"/>
              </p:custDataLst>
            </p:nvPr>
          </p:nvCxnSpPr>
          <p:spPr>
            <a:xfrm>
              <a:off x="6011863" y="4043364"/>
              <a:ext cx="0" cy="382587"/>
            </a:xfrm>
            <a:prstGeom prst="line">
              <a:avLst/>
            </a:prstGeom>
            <a:ln w="6350">
              <a:solidFill>
                <a:srgbClr val="D5D5D5"/>
              </a:solidFill>
              <a:prstDash val="dash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1407884" y="301759"/>
            <a:ext cx="4688116" cy="776904"/>
            <a:chOff x="2815770" y="4145761"/>
            <a:chExt cx="4688116" cy="776904"/>
          </a:xfrm>
        </p:grpSpPr>
        <p:sp>
          <p:nvSpPr>
            <p:cNvPr id="29" name="文本框 28"/>
            <p:cNvSpPr txBox="1"/>
            <p:nvPr/>
          </p:nvSpPr>
          <p:spPr>
            <a:xfrm>
              <a:off x="2815770" y="4145761"/>
              <a:ext cx="38499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音频信号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815771" y="4603410"/>
              <a:ext cx="4688115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+mj-ea"/>
                  <a:ea typeface="+mj-ea"/>
                </a:rPr>
                <a:t>AUDIO SIGNALS</a:t>
              </a:r>
              <a:endParaRPr lang="en-US" altLang="zh-CN" sz="1400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434842" y="4867695"/>
            <a:ext cx="5441096" cy="681560"/>
            <a:chOff x="874713" y="3325188"/>
            <a:chExt cx="5441096" cy="681560"/>
          </a:xfrm>
        </p:grpSpPr>
        <p:sp>
          <p:nvSpPr>
            <p:cNvPr id="32" name="矩形 31"/>
            <p:cNvSpPr/>
            <p:nvPr/>
          </p:nvSpPr>
          <p:spPr>
            <a:xfrm>
              <a:off x="874713" y="3677812"/>
              <a:ext cx="5441096" cy="32893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874713" y="3325188"/>
              <a:ext cx="2241974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噪音 </a:t>
              </a: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Noise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7629865" y="2946653"/>
            <a:ext cx="2241974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语音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Speech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491822" y="2088437"/>
            <a:ext cx="2241974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音乐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Music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3" name="动作按钮: 前进或下一项 2">
            <a:hlinkClick r:id="" action="ppaction://noaction" highlightClick="1"/>
          </p:cNvPr>
          <p:cNvSpPr/>
          <p:nvPr/>
        </p:nvSpPr>
        <p:spPr>
          <a:xfrm>
            <a:off x="7434263" y="5610225"/>
            <a:ext cx="600075" cy="55073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1"/>
          <p:cNvSpPr/>
          <p:nvPr>
            <p:custDataLst>
              <p:tags r:id="rId1"/>
            </p:custDataLst>
          </p:nvPr>
        </p:nvSpPr>
        <p:spPr>
          <a:xfrm rot="832938">
            <a:off x="557709" y="4400731"/>
            <a:ext cx="2686165" cy="18604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MH_Other_2"/>
          <p:cNvSpPr/>
          <p:nvPr>
            <p:custDataLst>
              <p:tags r:id="rId2"/>
            </p:custDataLst>
          </p:nvPr>
        </p:nvSpPr>
        <p:spPr>
          <a:xfrm rot="324494">
            <a:off x="431259" y="3766985"/>
            <a:ext cx="870502" cy="681336"/>
          </a:xfrm>
          <a:custGeom>
            <a:avLst/>
            <a:gdLst>
              <a:gd name="connsiteX0" fmla="*/ 0 w 1206500"/>
              <a:gd name="connsiteY0" fmla="*/ 463550 h 1003300"/>
              <a:gd name="connsiteX1" fmla="*/ 965200 w 1206500"/>
              <a:gd name="connsiteY1" fmla="*/ 0 h 1003300"/>
              <a:gd name="connsiteX2" fmla="*/ 920750 w 1206500"/>
              <a:gd name="connsiteY2" fmla="*/ 139700 h 1003300"/>
              <a:gd name="connsiteX3" fmla="*/ 984250 w 1206500"/>
              <a:gd name="connsiteY3" fmla="*/ 177800 h 1003300"/>
              <a:gd name="connsiteX4" fmla="*/ 977900 w 1206500"/>
              <a:gd name="connsiteY4" fmla="*/ 254000 h 1003300"/>
              <a:gd name="connsiteX5" fmla="*/ 1054100 w 1206500"/>
              <a:gd name="connsiteY5" fmla="*/ 254000 h 1003300"/>
              <a:gd name="connsiteX6" fmla="*/ 1143000 w 1206500"/>
              <a:gd name="connsiteY6" fmla="*/ 228600 h 1003300"/>
              <a:gd name="connsiteX7" fmla="*/ 1155700 w 1206500"/>
              <a:gd name="connsiteY7" fmla="*/ 361950 h 1003300"/>
              <a:gd name="connsiteX8" fmla="*/ 1041400 w 1206500"/>
              <a:gd name="connsiteY8" fmla="*/ 482600 h 1003300"/>
              <a:gd name="connsiteX9" fmla="*/ 1187450 w 1206500"/>
              <a:gd name="connsiteY9" fmla="*/ 400050 h 1003300"/>
              <a:gd name="connsiteX10" fmla="*/ 1085850 w 1206500"/>
              <a:gd name="connsiteY10" fmla="*/ 552450 h 1003300"/>
              <a:gd name="connsiteX11" fmla="*/ 1206500 w 1206500"/>
              <a:gd name="connsiteY11" fmla="*/ 520700 h 1003300"/>
              <a:gd name="connsiteX12" fmla="*/ 171450 w 1206500"/>
              <a:gd name="connsiteY12" fmla="*/ 1003300 h 1003300"/>
              <a:gd name="connsiteX13" fmla="*/ 209550 w 1206500"/>
              <a:gd name="connsiteY13" fmla="*/ 946150 h 1003300"/>
              <a:gd name="connsiteX14" fmla="*/ 292100 w 1206500"/>
              <a:gd name="connsiteY14" fmla="*/ 876300 h 1003300"/>
              <a:gd name="connsiteX15" fmla="*/ 133350 w 1206500"/>
              <a:gd name="connsiteY15" fmla="*/ 863600 h 1003300"/>
              <a:gd name="connsiteX16" fmla="*/ 222250 w 1206500"/>
              <a:gd name="connsiteY16" fmla="*/ 774700 h 1003300"/>
              <a:gd name="connsiteX17" fmla="*/ 101600 w 1206500"/>
              <a:gd name="connsiteY17" fmla="*/ 762000 h 1003300"/>
              <a:gd name="connsiteX18" fmla="*/ 190500 w 1206500"/>
              <a:gd name="connsiteY18" fmla="*/ 647700 h 1003300"/>
              <a:gd name="connsiteX19" fmla="*/ 57150 w 1206500"/>
              <a:gd name="connsiteY19" fmla="*/ 615950 h 1003300"/>
              <a:gd name="connsiteX20" fmla="*/ 57150 w 1206500"/>
              <a:gd name="connsiteY20" fmla="*/ 565150 h 1003300"/>
              <a:gd name="connsiteX21" fmla="*/ 133350 w 1206500"/>
              <a:gd name="connsiteY21" fmla="*/ 514350 h 1003300"/>
              <a:gd name="connsiteX22" fmla="*/ 0 w 1206500"/>
              <a:gd name="connsiteY22" fmla="*/ 46355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6500" h="1003300">
                <a:moveTo>
                  <a:pt x="0" y="463550"/>
                </a:moveTo>
                <a:lnTo>
                  <a:pt x="965200" y="0"/>
                </a:lnTo>
                <a:lnTo>
                  <a:pt x="920750" y="139700"/>
                </a:lnTo>
                <a:lnTo>
                  <a:pt x="984250" y="177800"/>
                </a:lnTo>
                <a:lnTo>
                  <a:pt x="977900" y="254000"/>
                </a:lnTo>
                <a:lnTo>
                  <a:pt x="1054100" y="254000"/>
                </a:lnTo>
                <a:lnTo>
                  <a:pt x="1143000" y="228600"/>
                </a:lnTo>
                <a:lnTo>
                  <a:pt x="1155700" y="361950"/>
                </a:lnTo>
                <a:lnTo>
                  <a:pt x="1041400" y="482600"/>
                </a:lnTo>
                <a:lnTo>
                  <a:pt x="1187450" y="400050"/>
                </a:lnTo>
                <a:lnTo>
                  <a:pt x="1085850" y="552450"/>
                </a:lnTo>
                <a:lnTo>
                  <a:pt x="1206500" y="520700"/>
                </a:lnTo>
                <a:lnTo>
                  <a:pt x="171450" y="1003300"/>
                </a:lnTo>
                <a:lnTo>
                  <a:pt x="209550" y="946150"/>
                </a:lnTo>
                <a:lnTo>
                  <a:pt x="292100" y="876300"/>
                </a:lnTo>
                <a:lnTo>
                  <a:pt x="133350" y="863600"/>
                </a:lnTo>
                <a:lnTo>
                  <a:pt x="222250" y="774700"/>
                </a:lnTo>
                <a:lnTo>
                  <a:pt x="101600" y="762000"/>
                </a:lnTo>
                <a:lnTo>
                  <a:pt x="190500" y="647700"/>
                </a:lnTo>
                <a:lnTo>
                  <a:pt x="57150" y="615950"/>
                </a:lnTo>
                <a:lnTo>
                  <a:pt x="57150" y="565150"/>
                </a:lnTo>
                <a:lnTo>
                  <a:pt x="133350" y="514350"/>
                </a:lnTo>
                <a:lnTo>
                  <a:pt x="0" y="463550"/>
                </a:lnTo>
                <a:close/>
              </a:path>
            </a:pathLst>
          </a:custGeom>
          <a:solidFill>
            <a:srgbClr val="BFBFB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567531" y="457653"/>
            <a:ext cx="614363" cy="392543"/>
            <a:chOff x="3672114" y="-827314"/>
            <a:chExt cx="396844" cy="14287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407884" y="301759"/>
            <a:ext cx="4688116" cy="776904"/>
            <a:chOff x="2815770" y="4145761"/>
            <a:chExt cx="4688116" cy="776904"/>
          </a:xfrm>
        </p:grpSpPr>
        <p:sp>
          <p:nvSpPr>
            <p:cNvPr id="19" name="文本框 18"/>
            <p:cNvSpPr txBox="1"/>
            <p:nvPr/>
          </p:nvSpPr>
          <p:spPr>
            <a:xfrm>
              <a:off x="2815770" y="4145761"/>
              <a:ext cx="38499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噪声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815771" y="4603410"/>
              <a:ext cx="4688115" cy="319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+mj-ea"/>
                  <a:ea typeface="+mj-ea"/>
                </a:rPr>
                <a:t>Noise</a:t>
              </a:r>
              <a:endParaRPr lang="en-US" altLang="zh-CN" sz="1400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18094" y="2939076"/>
            <a:ext cx="4039705" cy="1198625"/>
            <a:chOff x="874712" y="3325188"/>
            <a:chExt cx="3327637" cy="1198625"/>
          </a:xfrm>
        </p:grpSpPr>
        <p:sp>
          <p:nvSpPr>
            <p:cNvPr id="23" name="矩形 22"/>
            <p:cNvSpPr/>
            <p:nvPr/>
          </p:nvSpPr>
          <p:spPr>
            <a:xfrm>
              <a:off x="874713" y="3677812"/>
              <a:ext cx="3327636" cy="8460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accent4">
                      <a:lumMod val="7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理想白噪声是只功率谱密度在整个频域内均匀分布的噪声，即它在各个频段上的功率是一样的。</a:t>
              </a:r>
              <a:endParaRPr lang="zh-CN" altLang="en-US" sz="1400" dirty="0">
                <a:solidFill>
                  <a:schemeClr val="accent4">
                    <a:lumMod val="7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74712" y="3325188"/>
              <a:ext cx="2412873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accent4">
                      <a:lumMod val="7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白噪声 </a:t>
              </a:r>
              <a:r>
                <a:rPr lang="en-US" altLang="zh-CN" dirty="0">
                  <a:solidFill>
                    <a:schemeClr val="accent4">
                      <a:lumMod val="75000"/>
                    </a:schemeClr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White Noise</a:t>
              </a:r>
              <a:endParaRPr lang="zh-CN" altLang="en-US" dirty="0">
                <a:solidFill>
                  <a:schemeClr val="accent4">
                    <a:lumMod val="75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864548" y="3546662"/>
            <a:ext cx="3661937" cy="2491286"/>
            <a:chOff x="874713" y="3325188"/>
            <a:chExt cx="3327636" cy="2491286"/>
          </a:xfrm>
        </p:grpSpPr>
        <p:sp>
          <p:nvSpPr>
            <p:cNvPr id="26" name="矩形 25"/>
            <p:cNvSpPr/>
            <p:nvPr/>
          </p:nvSpPr>
          <p:spPr>
            <a:xfrm>
              <a:off x="874713" y="3677812"/>
              <a:ext cx="3327636" cy="213866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rgbClr val="FF99B2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粉红噪声又称频率反比</a:t>
              </a:r>
              <a:r>
                <a:rPr lang="en-US" altLang="zh-CN" sz="1400" dirty="0">
                  <a:solidFill>
                    <a:srgbClr val="FF99B2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(1/f)</a:t>
              </a:r>
              <a:r>
                <a:rPr lang="zh-CN" altLang="en-US" sz="1400" dirty="0">
                  <a:solidFill>
                    <a:srgbClr val="FF99B2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噪声，是自然界中最常见的噪声。</a:t>
              </a:r>
              <a:endParaRPr lang="en-US" altLang="zh-CN" sz="1400" dirty="0">
                <a:solidFill>
                  <a:srgbClr val="FF99B2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  <a:p>
              <a:pPr marL="342900" indent="-342900" algn="just">
                <a:lnSpc>
                  <a:spcPct val="120000"/>
                </a:lnSpc>
                <a:buFont typeface="+mj-ea"/>
                <a:buAutoNum type="circleNumDbPlain"/>
              </a:pPr>
              <a:r>
                <a:rPr lang="zh-CN" altLang="en-US" sz="1400" dirty="0">
                  <a:solidFill>
                    <a:srgbClr val="FF99B2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功率谱密度与频率成反比，随着频率的增加能量逐渐衰减，通常为每升高</a:t>
              </a:r>
              <a:r>
                <a:rPr lang="en-US" altLang="zh-CN" sz="1400" dirty="0">
                  <a:solidFill>
                    <a:srgbClr val="FF99B2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1oct</a:t>
              </a:r>
              <a:r>
                <a:rPr lang="zh-CN" altLang="en-US" sz="1400" dirty="0">
                  <a:solidFill>
                    <a:srgbClr val="FF99B2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衰减</a:t>
              </a:r>
              <a:r>
                <a:rPr lang="en-US" altLang="zh-CN" sz="1400" dirty="0">
                  <a:solidFill>
                    <a:srgbClr val="FF99B2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3dB</a:t>
              </a:r>
              <a:r>
                <a:rPr lang="zh-CN" altLang="en-US" sz="1400" dirty="0">
                  <a:solidFill>
                    <a:srgbClr val="FF99B2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；</a:t>
              </a:r>
              <a:endParaRPr lang="zh-CN" altLang="en-US" sz="1400" dirty="0">
                <a:solidFill>
                  <a:srgbClr val="FF99B2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  <a:p>
              <a:pPr marL="342900" indent="-342900" algn="just">
                <a:lnSpc>
                  <a:spcPct val="120000"/>
                </a:lnSpc>
                <a:buFont typeface="+mj-ea"/>
                <a:buAutoNum type="circleNumDbPlain"/>
              </a:pPr>
              <a:r>
                <a:rPr lang="zh-CN" altLang="en-US" sz="1400" dirty="0">
                  <a:solidFill>
                    <a:srgbClr val="FF99B2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粉红噪声是一种频率范围较宽的噪声，线性尺度能量逐渐下降，对数尺度内能量相等</a:t>
              </a:r>
              <a:endParaRPr lang="zh-CN" altLang="en-US" sz="1400" dirty="0">
                <a:solidFill>
                  <a:srgbClr val="FF99B2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74713" y="3325188"/>
              <a:ext cx="2523444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rgbClr val="FF99B2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粉红噪声 </a:t>
              </a:r>
              <a:r>
                <a:rPr lang="en-US" altLang="zh-CN" dirty="0">
                  <a:solidFill>
                    <a:srgbClr val="FF99B2"/>
                  </a:solidFill>
                  <a:latin typeface="迷你简准圆" panose="03000509000000000000" pitchFamily="65" charset="-122"/>
                  <a:ea typeface="迷你简准圆" panose="03000509000000000000" pitchFamily="65" charset="-122"/>
                </a:rPr>
                <a:t>Pink Noise</a:t>
              </a:r>
              <a:endParaRPr lang="zh-CN" altLang="en-US" dirty="0">
                <a:solidFill>
                  <a:srgbClr val="FF99B2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endParaRPr>
            </a:p>
          </p:txBody>
        </p:sp>
      </p:grpSp>
      <p:sp>
        <p:nvSpPr>
          <p:cNvPr id="11" name="MH_Other_3"/>
          <p:cNvSpPr/>
          <p:nvPr>
            <p:custDataLst>
              <p:tags r:id="rId3"/>
            </p:custDataLst>
          </p:nvPr>
        </p:nvSpPr>
        <p:spPr>
          <a:xfrm rot="21092484" flipH="1">
            <a:off x="8376915" y="1039171"/>
            <a:ext cx="3140117" cy="21748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MH_Other_4"/>
          <p:cNvSpPr/>
          <p:nvPr>
            <p:custDataLst>
              <p:tags r:id="rId4"/>
            </p:custDataLst>
          </p:nvPr>
        </p:nvSpPr>
        <p:spPr>
          <a:xfrm rot="928" flipH="1">
            <a:off x="10923350" y="415190"/>
            <a:ext cx="1084609" cy="848916"/>
          </a:xfrm>
          <a:custGeom>
            <a:avLst/>
            <a:gdLst>
              <a:gd name="connsiteX0" fmla="*/ 0 w 1206500"/>
              <a:gd name="connsiteY0" fmla="*/ 463550 h 1003300"/>
              <a:gd name="connsiteX1" fmla="*/ 965200 w 1206500"/>
              <a:gd name="connsiteY1" fmla="*/ 0 h 1003300"/>
              <a:gd name="connsiteX2" fmla="*/ 920750 w 1206500"/>
              <a:gd name="connsiteY2" fmla="*/ 139700 h 1003300"/>
              <a:gd name="connsiteX3" fmla="*/ 984250 w 1206500"/>
              <a:gd name="connsiteY3" fmla="*/ 177800 h 1003300"/>
              <a:gd name="connsiteX4" fmla="*/ 977900 w 1206500"/>
              <a:gd name="connsiteY4" fmla="*/ 254000 h 1003300"/>
              <a:gd name="connsiteX5" fmla="*/ 1054100 w 1206500"/>
              <a:gd name="connsiteY5" fmla="*/ 254000 h 1003300"/>
              <a:gd name="connsiteX6" fmla="*/ 1143000 w 1206500"/>
              <a:gd name="connsiteY6" fmla="*/ 228600 h 1003300"/>
              <a:gd name="connsiteX7" fmla="*/ 1155700 w 1206500"/>
              <a:gd name="connsiteY7" fmla="*/ 361950 h 1003300"/>
              <a:gd name="connsiteX8" fmla="*/ 1041400 w 1206500"/>
              <a:gd name="connsiteY8" fmla="*/ 482600 h 1003300"/>
              <a:gd name="connsiteX9" fmla="*/ 1187450 w 1206500"/>
              <a:gd name="connsiteY9" fmla="*/ 400050 h 1003300"/>
              <a:gd name="connsiteX10" fmla="*/ 1085850 w 1206500"/>
              <a:gd name="connsiteY10" fmla="*/ 552450 h 1003300"/>
              <a:gd name="connsiteX11" fmla="*/ 1206500 w 1206500"/>
              <a:gd name="connsiteY11" fmla="*/ 520700 h 1003300"/>
              <a:gd name="connsiteX12" fmla="*/ 171450 w 1206500"/>
              <a:gd name="connsiteY12" fmla="*/ 1003300 h 1003300"/>
              <a:gd name="connsiteX13" fmla="*/ 209550 w 1206500"/>
              <a:gd name="connsiteY13" fmla="*/ 946150 h 1003300"/>
              <a:gd name="connsiteX14" fmla="*/ 292100 w 1206500"/>
              <a:gd name="connsiteY14" fmla="*/ 876300 h 1003300"/>
              <a:gd name="connsiteX15" fmla="*/ 133350 w 1206500"/>
              <a:gd name="connsiteY15" fmla="*/ 863600 h 1003300"/>
              <a:gd name="connsiteX16" fmla="*/ 222250 w 1206500"/>
              <a:gd name="connsiteY16" fmla="*/ 774700 h 1003300"/>
              <a:gd name="connsiteX17" fmla="*/ 101600 w 1206500"/>
              <a:gd name="connsiteY17" fmla="*/ 762000 h 1003300"/>
              <a:gd name="connsiteX18" fmla="*/ 190500 w 1206500"/>
              <a:gd name="connsiteY18" fmla="*/ 647700 h 1003300"/>
              <a:gd name="connsiteX19" fmla="*/ 57150 w 1206500"/>
              <a:gd name="connsiteY19" fmla="*/ 615950 h 1003300"/>
              <a:gd name="connsiteX20" fmla="*/ 57150 w 1206500"/>
              <a:gd name="connsiteY20" fmla="*/ 565150 h 1003300"/>
              <a:gd name="connsiteX21" fmla="*/ 133350 w 1206500"/>
              <a:gd name="connsiteY21" fmla="*/ 514350 h 1003300"/>
              <a:gd name="connsiteX22" fmla="*/ 0 w 1206500"/>
              <a:gd name="connsiteY22" fmla="*/ 46355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6500" h="1003300">
                <a:moveTo>
                  <a:pt x="0" y="463550"/>
                </a:moveTo>
                <a:lnTo>
                  <a:pt x="965200" y="0"/>
                </a:lnTo>
                <a:lnTo>
                  <a:pt x="920750" y="139700"/>
                </a:lnTo>
                <a:lnTo>
                  <a:pt x="984250" y="177800"/>
                </a:lnTo>
                <a:lnTo>
                  <a:pt x="977900" y="254000"/>
                </a:lnTo>
                <a:lnTo>
                  <a:pt x="1054100" y="254000"/>
                </a:lnTo>
                <a:lnTo>
                  <a:pt x="1143000" y="228600"/>
                </a:lnTo>
                <a:lnTo>
                  <a:pt x="1155700" y="361950"/>
                </a:lnTo>
                <a:lnTo>
                  <a:pt x="1041400" y="482600"/>
                </a:lnTo>
                <a:lnTo>
                  <a:pt x="1187450" y="400050"/>
                </a:lnTo>
                <a:lnTo>
                  <a:pt x="1085850" y="552450"/>
                </a:lnTo>
                <a:lnTo>
                  <a:pt x="1206500" y="520700"/>
                </a:lnTo>
                <a:lnTo>
                  <a:pt x="171450" y="1003300"/>
                </a:lnTo>
                <a:lnTo>
                  <a:pt x="209550" y="946150"/>
                </a:lnTo>
                <a:lnTo>
                  <a:pt x="292100" y="876300"/>
                </a:lnTo>
                <a:lnTo>
                  <a:pt x="133350" y="863600"/>
                </a:lnTo>
                <a:lnTo>
                  <a:pt x="222250" y="774700"/>
                </a:lnTo>
                <a:lnTo>
                  <a:pt x="101600" y="762000"/>
                </a:lnTo>
                <a:lnTo>
                  <a:pt x="190500" y="647700"/>
                </a:lnTo>
                <a:lnTo>
                  <a:pt x="57150" y="615950"/>
                </a:lnTo>
                <a:lnTo>
                  <a:pt x="57150" y="565150"/>
                </a:lnTo>
                <a:lnTo>
                  <a:pt x="133350" y="514350"/>
                </a:lnTo>
                <a:lnTo>
                  <a:pt x="0" y="463550"/>
                </a:lnTo>
                <a:close/>
              </a:path>
            </a:pathLst>
          </a:custGeom>
          <a:solidFill>
            <a:srgbClr val="BFBFB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06432" y="1254515"/>
            <a:ext cx="6297018" cy="13214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从人们对噪声的主观感受来说，所有不希望的干扰声统称为噪声。</a:t>
            </a:r>
            <a:endParaRPr lang="en-US" altLang="zh-CN" sz="1700" dirty="0">
              <a:solidFill>
                <a:schemeClr val="tx1">
                  <a:lumMod val="50000"/>
                  <a:lumOff val="50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从物理角度来看，一切不规则或是随机的声信号都称为噪声。</a:t>
            </a:r>
            <a:endParaRPr lang="en-US" altLang="zh-CN" sz="1700" dirty="0">
              <a:solidFill>
                <a:schemeClr val="tx1">
                  <a:lumMod val="50000"/>
                  <a:lumOff val="50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在声学中，噪声的定义更偏向于后者。</a:t>
            </a:r>
            <a:endParaRPr lang="zh-CN" altLang="en-US" sz="1700" dirty="0">
              <a:solidFill>
                <a:schemeClr val="tx1">
                  <a:lumMod val="50000"/>
                  <a:lumOff val="50000"/>
                </a:schemeClr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32" y="3952374"/>
            <a:ext cx="4994769" cy="228628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3" y="1109014"/>
            <a:ext cx="5022651" cy="2319986"/>
          </a:xfrm>
          <a:prstGeom prst="rect">
            <a:avLst/>
          </a:prstGeom>
        </p:spPr>
      </p:pic>
      <p:sp>
        <p:nvSpPr>
          <p:cNvPr id="2" name="动作按钮: 前进或下一项 1">
            <a:hlinkClick r:id="" action="ppaction://noaction" highlightClick="1"/>
          </p:cNvPr>
          <p:cNvSpPr/>
          <p:nvPr/>
        </p:nvSpPr>
        <p:spPr>
          <a:xfrm>
            <a:off x="4471988" y="6081713"/>
            <a:ext cx="619125" cy="4745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动作按钮: 前进或下一项 5">
            <a:hlinkClick r:id="" action="ppaction://noaction" highlightClick="1"/>
          </p:cNvPr>
          <p:cNvSpPr/>
          <p:nvPr/>
        </p:nvSpPr>
        <p:spPr>
          <a:xfrm>
            <a:off x="10691813" y="6081713"/>
            <a:ext cx="619125" cy="4095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325257" y="1808681"/>
            <a:ext cx="3541486" cy="181823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93214" y="1082783"/>
            <a:ext cx="280557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>
                <a:solidFill>
                  <a:schemeClr val="accent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PART 03</a:t>
            </a:r>
            <a:endParaRPr lang="zh-CN" altLang="en-US" sz="6000" dirty="0">
              <a:solidFill>
                <a:schemeClr val="accent1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57009" y="4015135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accent1"/>
                </a:solidFill>
                <a:latin typeface="迷你简准圆" panose="03000509000000000000" pitchFamily="65" charset="-122"/>
                <a:ea typeface="迷你简准圆" panose="03000509000000000000" pitchFamily="65" charset="-122"/>
              </a:rPr>
              <a:t>主观音质评价指标</a:t>
            </a:r>
            <a:endParaRPr lang="zh-CN" altLang="en-US" sz="3600" dirty="0">
              <a:solidFill>
                <a:schemeClr val="accent1"/>
              </a:solidFill>
              <a:latin typeface="迷你简准圆" panose="03000509000000000000" pitchFamily="65" charset="-122"/>
              <a:ea typeface="迷你简准圆" panose="03000509000000000000" pitchFamily="65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15771" y="4807525"/>
            <a:ext cx="6560458" cy="286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Subjective Evaluation of Sound Quality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p="http://schemas.openxmlformats.org/presentationml/2006/main">
  <p:tag name="MH" val="20170704192338"/>
  <p:tag name="MH_LIBRARY" val="GRAPHIC"/>
  <p:tag name="MH_TYPE" val="Other"/>
  <p:tag name="MH_ORDER" val="1"/>
</p:tagLst>
</file>

<file path=ppt/tags/tag10.xml><?xml version="1.0" encoding="utf-8"?>
<p:tagLst xmlns:p="http://schemas.openxmlformats.org/presentationml/2006/main">
  <p:tag name="MH" val="20170704192338"/>
  <p:tag name="MH_LIBRARY" val="GRAPHIC"/>
  <p:tag name="MH_TYPE" val="Other"/>
  <p:tag name="MH_ORDER" val="8"/>
</p:tagLst>
</file>

<file path=ppt/tags/tag100.xml><?xml version="1.0" encoding="utf-8"?>
<p:tagLst xmlns:p="http://schemas.openxmlformats.org/presentationml/2006/main">
  <p:tag name="MH" val="20170704192357"/>
  <p:tag name="MH_LIBRARY" val="GRAPHIC"/>
  <p:tag name="MH_TYPE" val="Other"/>
  <p:tag name="MH_ORDER" val="2"/>
</p:tagLst>
</file>

<file path=ppt/tags/tag101.xml><?xml version="1.0" encoding="utf-8"?>
<p:tagLst xmlns:p="http://schemas.openxmlformats.org/presentationml/2006/main">
  <p:tag name="MH" val="20170704192357"/>
  <p:tag name="MH_LIBRARY" val="GRAPHIC"/>
  <p:tag name="MH_TYPE" val="SubTitle"/>
  <p:tag name="MH_ORDER" val="2"/>
</p:tagLst>
</file>

<file path=ppt/tags/tag102.xml><?xml version="1.0" encoding="utf-8"?>
<p:tagLst xmlns:p="http://schemas.openxmlformats.org/presentationml/2006/main">
  <p:tag name="MH" val="20170704192357"/>
  <p:tag name="MH_LIBRARY" val="GRAPHIC"/>
  <p:tag name="MH_TYPE" val="Other"/>
  <p:tag name="MH_ORDER" val="3"/>
</p:tagLst>
</file>

<file path=ppt/tags/tag103.xml><?xml version="1.0" encoding="utf-8"?>
<p:tagLst xmlns:p="http://schemas.openxmlformats.org/presentationml/2006/main">
  <p:tag name="MH" val="20170704192357"/>
  <p:tag name="MH_LIBRARY" val="GRAPHIC"/>
  <p:tag name="MH_TYPE" val="SubTitle"/>
  <p:tag name="MH_ORDER" val="3"/>
</p:tagLst>
</file>

<file path=ppt/tags/tag104.xml><?xml version="1.0" encoding="utf-8"?>
<p:tagLst xmlns:p="http://schemas.openxmlformats.org/presentationml/2006/main">
  <p:tag name="MH" val="20170704192357"/>
  <p:tag name="MH_LIBRARY" val="GRAPHIC"/>
  <p:tag name="MH_TYPE" val="Other"/>
  <p:tag name="MH_ORDER" val="4"/>
</p:tagLst>
</file>

<file path=ppt/tags/tag105.xml><?xml version="1.0" encoding="utf-8"?>
<p:tagLst xmlns:p="http://schemas.openxmlformats.org/presentationml/2006/main">
  <p:tag name="MH" val="20170704192357"/>
  <p:tag name="MH_LIBRARY" val="GRAPHIC"/>
  <p:tag name="MH_TYPE" val="SubTitle"/>
  <p:tag name="MH_ORDER" val="4"/>
</p:tagLst>
</file>

<file path=ppt/tags/tag106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04192357"/>
  <p:tag name="MH_LIBRARY" val="GRAPHIC"/>
</p:tagLst>
</file>

<file path=ppt/tags/tag107.xml><?xml version="1.0" encoding="utf-8"?>
<p:tagLst xmlns:p="http://schemas.openxmlformats.org/presentationml/2006/main">
  <p:tag name="MH" val="20170704192415"/>
  <p:tag name="MH_LIBRARY" val="GRAPHIC"/>
  <p:tag name="MH_TYPE" val="Other"/>
  <p:tag name="MH_ORDER" val="3"/>
</p:tagLst>
</file>

<file path=ppt/tags/tag108.xml><?xml version="1.0" encoding="utf-8"?>
<p:tagLst xmlns:p="http://schemas.openxmlformats.org/presentationml/2006/main">
  <p:tag name="MH" val="20170704192415"/>
  <p:tag name="MH_LIBRARY" val="GRAPHIC"/>
  <p:tag name="MH_TYPE" val="Text"/>
  <p:tag name="MH_ORDER" val="1"/>
</p:tagLst>
</file>

<file path=ppt/tags/tag109.xml><?xml version="1.0" encoding="utf-8"?>
<p:tagLst xmlns:p="http://schemas.openxmlformats.org/presentationml/2006/main">
  <p:tag name="MH" val="20170704192415"/>
  <p:tag name="MH_LIBRARY" val="GRAPHIC"/>
  <p:tag name="MH_TYPE" val="SubTitle"/>
  <p:tag name="MH_ORDER" val="1"/>
</p:tagLst>
</file>

<file path=ppt/tags/tag11.xml><?xml version="1.0" encoding="utf-8"?>
<p:tagLst xmlns:p="http://schemas.openxmlformats.org/presentationml/2006/main">
  <p:tag name="MH" val="20170704192338"/>
  <p:tag name="MH_LIBRARY" val="GRAPHIC"/>
  <p:tag name="MH_TYPE" val="Other"/>
  <p:tag name="MH_ORDER" val="9"/>
</p:tagLst>
</file>

<file path=ppt/tags/tag110.xml><?xml version="1.0" encoding="utf-8"?>
<p:tagLst xmlns:p="http://schemas.openxmlformats.org/presentationml/2006/main">
  <p:tag name="MH" val="20170704192415"/>
  <p:tag name="MH_LIBRARY" val="GRAPHIC"/>
  <p:tag name="MH_TYPE" val="Other"/>
  <p:tag name="MH_ORDER" val="2"/>
</p:tagLst>
</file>

<file path=ppt/tags/tag111.xml><?xml version="1.0" encoding="utf-8"?>
<p:tagLst xmlns:p="http://schemas.openxmlformats.org/presentationml/2006/main">
  <p:tag name="MH" val="20170704192415"/>
  <p:tag name="MH_LIBRARY" val="GRAPHIC"/>
  <p:tag name="MH_TYPE" val="Text"/>
  <p:tag name="MH_ORDER" val="2"/>
</p:tagLst>
</file>

<file path=ppt/tags/tag112.xml><?xml version="1.0" encoding="utf-8"?>
<p:tagLst xmlns:p="http://schemas.openxmlformats.org/presentationml/2006/main">
  <p:tag name="MH" val="20170704192415"/>
  <p:tag name="MH_LIBRARY" val="GRAPHIC"/>
  <p:tag name="MH_TYPE" val="SubTitle"/>
  <p:tag name="MH_ORDER" val="2"/>
</p:tagLst>
</file>

<file path=ppt/tags/tag113.xml><?xml version="1.0" encoding="utf-8"?>
<p:tagLst xmlns:p="http://schemas.openxmlformats.org/presentationml/2006/main">
  <p:tag name="MH" val="20170704192415"/>
  <p:tag name="MH_LIBRARY" val="GRAPHIC"/>
  <p:tag name="MH_TYPE" val="Other"/>
  <p:tag name="MH_ORDER" val="1"/>
</p:tagLst>
</file>

<file path=ppt/tags/tag114.xml><?xml version="1.0" encoding="utf-8"?>
<p:tagLst xmlns:p="http://schemas.openxmlformats.org/presentationml/2006/main">
  <p:tag name="MH" val="20170704192415"/>
  <p:tag name="MH_LIBRARY" val="GRAPHIC"/>
  <p:tag name="MH_TYPE" val="Text"/>
  <p:tag name="MH_ORDER" val="3"/>
</p:tagLst>
</file>

<file path=ppt/tags/tag115.xml><?xml version="1.0" encoding="utf-8"?>
<p:tagLst xmlns:p="http://schemas.openxmlformats.org/presentationml/2006/main">
  <p:tag name="MH" val="20170704192415"/>
  <p:tag name="MH_LIBRARY" val="GRAPHIC"/>
  <p:tag name="MH_TYPE" val="SubTitle"/>
  <p:tag name="MH_ORDER" val="3"/>
</p:tagLst>
</file>

<file path=ppt/tags/tag116.xml><?xml version="1.0" encoding="utf-8"?>
<p:tagLst xmlns:p="http://schemas.openxmlformats.org/presentationml/2006/main">
  <p:tag name="MH" val="20170704192415"/>
  <p:tag name="MH_LIBRARY" val="GRAPHIC"/>
  <p:tag name="MH_TYPE" val="Other"/>
  <p:tag name="MH_ORDER" val="1"/>
</p:tagLst>
</file>

<file path=ppt/tags/tag117.xml><?xml version="1.0" encoding="utf-8"?>
<p:tagLst xmlns:p="http://schemas.openxmlformats.org/presentationml/2006/main">
  <p:tag name="MH" val="20170704192415"/>
  <p:tag name="MH_LIBRARY" val="GRAPHIC"/>
  <p:tag name="MH_TYPE" val="Text"/>
  <p:tag name="MH_ORDER" val="3"/>
</p:tagLst>
</file>

<file path=ppt/tags/tag118.xml><?xml version="1.0" encoding="utf-8"?>
<p:tagLst xmlns:p="http://schemas.openxmlformats.org/presentationml/2006/main">
  <p:tag name="MH" val="20170704192415"/>
  <p:tag name="MH_LIBRARY" val="GRAPHIC"/>
  <p:tag name="MH_TYPE" val="SubTitle"/>
  <p:tag name="MH_ORDER" val="3"/>
</p:tagLst>
</file>

<file path=ppt/tags/tag119.xml><?xml version="1.0" encoding="utf-8"?>
<p:tagLst xmlns:p="http://schemas.openxmlformats.org/presentationml/2006/main">
  <p:tag name="MH_TYPE" val="#NeiR#"/>
  <p:tag name="MH_NUMBER" val="3"/>
  <p:tag name="MH_CATEGORY" val="#BingLLB#"/>
  <p:tag name="MH_LAYOUT" val="SubTitleText"/>
  <p:tag name="MH" val="20170704192415"/>
  <p:tag name="MH_LIBRARY" val="GRAPHIC"/>
</p:tagLst>
</file>

<file path=ppt/tags/tag12.xml><?xml version="1.0" encoding="utf-8"?>
<p:tagLst xmlns:p="http://schemas.openxmlformats.org/presentationml/2006/main">
  <p:tag name="MH" val="20170704192338"/>
  <p:tag name="MH_LIBRARY" val="GRAPHIC"/>
  <p:tag name="MH_TYPE" val="SubTitle"/>
  <p:tag name="MH_ORDER" val="3"/>
</p:tagLst>
</file>

<file path=ppt/tags/tag120.xml><?xml version="1.0" encoding="utf-8"?>
<p:tagLst xmlns:p="http://schemas.openxmlformats.org/presentationml/2006/main">
  <p:tag name="ISPRING_PRESENTATION_TITLE" val="PowerPoint 演示文稿"/>
</p:tagLst>
</file>

<file path=ppt/tags/tag13.xml><?xml version="1.0" encoding="utf-8"?>
<p:tagLst xmlns:p="http://schemas.openxmlformats.org/presentationml/2006/main">
  <p:tag name="MH" val="20170704192338"/>
  <p:tag name="MH_LIBRARY" val="GRAPHIC"/>
  <p:tag name="MH_TYPE" val="Other"/>
  <p:tag name="MH_ORDER" val="10"/>
</p:tagLst>
</file>

<file path=ppt/tags/tag14.xml><?xml version="1.0" encoding="utf-8"?>
<p:tagLst xmlns:p="http://schemas.openxmlformats.org/presentationml/2006/main">
  <p:tag name="MH" val="20170704192338"/>
  <p:tag name="MH_LIBRARY" val="GRAPHIC"/>
  <p:tag name="MH_TYPE" val="Other"/>
  <p:tag name="MH_ORDER" val="11"/>
</p:tagLst>
</file>

<file path=ppt/tags/tag15.xml><?xml version="1.0" encoding="utf-8"?>
<p:tagLst xmlns:p="http://schemas.openxmlformats.org/presentationml/2006/main">
  <p:tag name="MH" val="20170704192338"/>
  <p:tag name="MH_LIBRARY" val="GRAPHIC"/>
  <p:tag name="MH_TYPE" val="Other"/>
  <p:tag name="MH_ORDER" val="12"/>
</p:tagLst>
</file>

<file path=ppt/tags/tag16.xml><?xml version="1.0" encoding="utf-8"?>
<p:tagLst xmlns:p="http://schemas.openxmlformats.org/presentationml/2006/main">
  <p:tag name="MH" val="20170704192338"/>
  <p:tag name="MH_LIBRARY" val="GRAPHIC"/>
  <p:tag name="MH_TYPE" val="SubTitle"/>
  <p:tag name="MH_ORDER" val="4"/>
</p:tagLst>
</file>

<file path=ppt/tags/tag17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70704192338"/>
  <p:tag name="MH_LIBRARY" val="GRAPHIC"/>
</p:tagLst>
</file>

<file path=ppt/tags/tag18.xml><?xml version="1.0" encoding="utf-8"?>
<p:tagLst xmlns:p="http://schemas.openxmlformats.org/presentationml/2006/main">
  <p:tag name="MH" val="20170704192109"/>
  <p:tag name="MH_LIBRARY" val="GRAPHIC"/>
  <p:tag name="MH_TYPE" val="Other"/>
  <p:tag name="MH_ORDER" val="11"/>
</p:tagLst>
</file>

<file path=ppt/tags/tag19.xml><?xml version="1.0" encoding="utf-8"?>
<p:tagLst xmlns:p="http://schemas.openxmlformats.org/presentationml/2006/main">
  <p:tag name="MH" val="20170704192109"/>
  <p:tag name="MH_LIBRARY" val="GRAPHIC"/>
  <p:tag name="MH_TYPE" val="Other"/>
  <p:tag name="MH_ORDER" val="12"/>
</p:tagLst>
</file>

<file path=ppt/tags/tag2.xml><?xml version="1.0" encoding="utf-8"?>
<p:tagLst xmlns:p="http://schemas.openxmlformats.org/presentationml/2006/main">
  <p:tag name="MH" val="20170704192338"/>
  <p:tag name="MH_LIBRARY" val="GRAPHIC"/>
  <p:tag name="MH_TYPE" val="Other"/>
  <p:tag name="MH_ORDER" val="2"/>
</p:tagLst>
</file>

<file path=ppt/tags/tag20.xml><?xml version="1.0" encoding="utf-8"?>
<p:tagLst xmlns:p="http://schemas.openxmlformats.org/presentationml/2006/main">
  <p:tag name="KSO_WM_UNIT_PLACING_PICTURE_USER_VIEWPORT" val="{&quot;height&quot;:5997,&quot;width&quot;:3730}"/>
</p:tagLst>
</file>

<file path=ppt/tags/tag21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Desc"/>
  <p:tag name="MH" val="20170704192109"/>
  <p:tag name="MH_LIBRARY" val="GRAPHIC"/>
</p:tagLst>
</file>

<file path=ppt/tags/tag22.xml><?xml version="1.0" encoding="utf-8"?>
<p:tagLst xmlns:p="http://schemas.openxmlformats.org/presentationml/2006/main">
  <p:tag name="MH" val="20170704192109"/>
  <p:tag name="MH_LIBRARY" val="GRAPHIC"/>
  <p:tag name="MH_TYPE" val="Other"/>
  <p:tag name="MH_ORDER" val="11"/>
</p:tagLst>
</file>

<file path=ppt/tags/tag23.xml><?xml version="1.0" encoding="utf-8"?>
<p:tagLst xmlns:p="http://schemas.openxmlformats.org/presentationml/2006/main">
  <p:tag name="MH" val="20170704192109"/>
  <p:tag name="MH_LIBRARY" val="GRAPHIC"/>
  <p:tag name="MH_TYPE" val="Other"/>
  <p:tag name="MH_ORDER" val="12"/>
</p:tagLst>
</file>

<file path=ppt/tags/tag24.xml><?xml version="1.0" encoding="utf-8"?>
<p:tagLst xmlns:p="http://schemas.openxmlformats.org/presentationml/2006/main">
  <p:tag name="KSO_WM_UNIT_VALUE" val="852*8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239_1*ζ_h_d*1_1_1"/>
  <p:tag name="KSO_WM_TEMPLATE_CATEGORY" val="diagram"/>
  <p:tag name="KSO_WM_TEMPLATE_INDEX" val="20215239"/>
  <p:tag name="KSO_WM_UNIT_LAYERLEVEL" val="1_1_1"/>
  <p:tag name="KSO_WM_TAG_VERSION" val="1.0"/>
  <p:tag name="KSO_WM_BEAUTIFY_FLAG" val="#wm#"/>
  <p:tag name="KSO_WM_UNIT_PICTURE_TOWARD" val="1"/>
  <p:tag name="KSO_WM_UNIT_DIAGRAM_MODELTYPE" val="creativePicture"/>
  <p:tag name="KSO_WM_UNIT_USESOURCEFORMAT_APPLY" val="1"/>
</p:tagLst>
</file>

<file path=ppt/tags/tag25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Desc"/>
  <p:tag name="MH" val="20170704192109"/>
  <p:tag name="MH_LIBRARY" val="GRAPHIC"/>
</p:tagLst>
</file>

<file path=ppt/tags/tag26.xml><?xml version="1.0" encoding="utf-8"?>
<p:tagLst xmlns:p="http://schemas.openxmlformats.org/presentationml/2006/main">
  <p:tag name="MH" val="20170704192332"/>
  <p:tag name="MH_LIBRARY" val="GRAPHIC"/>
  <p:tag name="MH_TYPE" val="Other"/>
  <p:tag name="MH_ORDER" val="1"/>
</p:tagLst>
</file>

<file path=ppt/tags/tag27.xml><?xml version="1.0" encoding="utf-8"?>
<p:tagLst xmlns:p="http://schemas.openxmlformats.org/presentationml/2006/main">
  <p:tag name="MH" val="20170704192332"/>
  <p:tag name="MH_LIBRARY" val="GRAPHIC"/>
  <p:tag name="MH_TYPE" val="Other"/>
  <p:tag name="MH_ORDER" val="2"/>
</p:tagLst>
</file>

<file path=ppt/tags/tag28.xml><?xml version="1.0" encoding="utf-8"?>
<p:tagLst xmlns:p="http://schemas.openxmlformats.org/presentationml/2006/main">
  <p:tag name="MH" val="20170704192332"/>
  <p:tag name="MH_LIBRARY" val="GRAPHIC"/>
  <p:tag name="MH_TYPE" val="Other"/>
  <p:tag name="MH_ORDER" val="3"/>
</p:tagLst>
</file>

<file path=ppt/tags/tag29.xml><?xml version="1.0" encoding="utf-8"?>
<p:tagLst xmlns:p="http://schemas.openxmlformats.org/presentationml/2006/main">
  <p:tag name="MH" val="20170704192332"/>
  <p:tag name="MH_LIBRARY" val="GRAPHIC"/>
  <p:tag name="MH_TYPE" val="Other"/>
  <p:tag name="MH_ORDER" val="4"/>
</p:tagLst>
</file>

<file path=ppt/tags/tag3.xml><?xml version="1.0" encoding="utf-8"?>
<p:tagLst xmlns:p="http://schemas.openxmlformats.org/presentationml/2006/main">
  <p:tag name="MH" val="20170704192338"/>
  <p:tag name="MH_LIBRARY" val="GRAPHIC"/>
  <p:tag name="MH_TYPE" val="Other"/>
  <p:tag name="MH_ORDER" val="3"/>
</p:tagLst>
</file>

<file path=ppt/tags/tag30.xml><?xml version="1.0" encoding="utf-8"?>
<p:tagLst xmlns:p="http://schemas.openxmlformats.org/presentationml/2006/main">
  <p:tag name="MH" val="20170704192332"/>
  <p:tag name="MH_LIBRARY" val="GRAPHIC"/>
  <p:tag name="MH_TYPE" val="Other"/>
  <p:tag name="MH_ORDER" val="5"/>
</p:tagLst>
</file>

<file path=ppt/tags/tag31.xml><?xml version="1.0" encoding="utf-8"?>
<p:tagLst xmlns:p="http://schemas.openxmlformats.org/presentationml/2006/main">
  <p:tag name="MH" val="20170704192332"/>
  <p:tag name="MH_LIBRARY" val="GRAPHIC"/>
  <p:tag name="MH_TYPE" val="Other"/>
  <p:tag name="MH_ORDER" val="6"/>
</p:tagLst>
</file>

<file path=ppt/tags/tag32.xml><?xml version="1.0" encoding="utf-8"?>
<p:tagLst xmlns:p="http://schemas.openxmlformats.org/presentationml/2006/main">
  <p:tag name="MH" val="20170704192332"/>
  <p:tag name="MH_LIBRARY" val="GRAPHIC"/>
  <p:tag name="MH_TYPE" val="Other"/>
  <p:tag name="MH_ORDER" val="7"/>
</p:tagLst>
</file>

<file path=ppt/tags/tag33.xml><?xml version="1.0" encoding="utf-8"?>
<p:tagLst xmlns:p="http://schemas.openxmlformats.org/presentationml/2006/main">
  <p:tag name="MH_TYPE" val="#NeiR#"/>
  <p:tag name="MH_NUMBER" val="3"/>
  <p:tag name="MH_CATEGORY" val="#XunHChF#"/>
  <p:tag name="MH_LAYOUT" val="SubTitleText"/>
  <p:tag name="MH" val="20170704192332"/>
  <p:tag name="MH_LIBRARY" val="GRAPHIC"/>
</p:tagLst>
</file>

<file path=ppt/tags/tag34.xml><?xml version="1.0" encoding="utf-8"?>
<p:tagLst xmlns:p="http://schemas.openxmlformats.org/presentationml/2006/main">
  <p:tag name="MH" val="20170704192510"/>
  <p:tag name="MH_LIBRARY" val="GRAPHIC"/>
  <p:tag name="MH_TYPE" val="Other"/>
  <p:tag name="MH_ORDER" val="1"/>
</p:tagLst>
</file>

<file path=ppt/tags/tag35.xml><?xml version="1.0" encoding="utf-8"?>
<p:tagLst xmlns:p="http://schemas.openxmlformats.org/presentationml/2006/main">
  <p:tag name="MH" val="20170704192510"/>
  <p:tag name="MH_LIBRARY" val="GRAPHIC"/>
  <p:tag name="MH_TYPE" val="Other"/>
  <p:tag name="MH_ORDER" val="2"/>
</p:tagLst>
</file>

<file path=ppt/tags/tag36.xml><?xml version="1.0" encoding="utf-8"?>
<p:tagLst xmlns:p="http://schemas.openxmlformats.org/presentationml/2006/main">
  <p:tag name="MH" val="20170704192510"/>
  <p:tag name="MH_LIBRARY" val="GRAPHIC"/>
  <p:tag name="MH_TYPE" val="Other"/>
  <p:tag name="MH_ORDER" val="3"/>
</p:tagLst>
</file>

<file path=ppt/tags/tag37.xml><?xml version="1.0" encoding="utf-8"?>
<p:tagLst xmlns:p="http://schemas.openxmlformats.org/presentationml/2006/main">
  <p:tag name="MH" val="20170704192510"/>
  <p:tag name="MH_LIBRARY" val="GRAPHIC"/>
  <p:tag name="MH_TYPE" val="Other"/>
  <p:tag name="MH_ORDER" val="4"/>
</p:tagLst>
</file>

<file path=ppt/tags/tag38.xml><?xml version="1.0" encoding="utf-8"?>
<p:tagLst xmlns:p="http://schemas.openxmlformats.org/presentationml/2006/main">
  <p:tag name="MH_TYPE" val="#NeiR#"/>
  <p:tag name="MH_NUMBER" val="2"/>
  <p:tag name="MH_CATEGORY" val="#TuWHP#"/>
  <p:tag name="MH_LAYOUT" val="SubTitleText"/>
  <p:tag name="MH" val="20170704192510"/>
  <p:tag name="MH_LIBRARY" val="GRAPHIC"/>
</p:tagLst>
</file>

<file path=ppt/tags/tag39.xml><?xml version="1.0" encoding="utf-8"?>
<p:tagLst xmlns:p="http://schemas.openxmlformats.org/presentationml/2006/main">
  <p:tag name="MH" val="20170704192254"/>
  <p:tag name="MH_LIBRARY" val="GRAPHIC"/>
  <p:tag name="MH_TYPE" val="Other"/>
  <p:tag name="MH_ORDER" val="1"/>
</p:tagLst>
</file>

<file path=ppt/tags/tag4.xml><?xml version="1.0" encoding="utf-8"?>
<p:tagLst xmlns:p="http://schemas.openxmlformats.org/presentationml/2006/main">
  <p:tag name="MH" val="20170704192338"/>
  <p:tag name="MH_LIBRARY" val="GRAPHIC"/>
  <p:tag name="MH_TYPE" val="SubTitle"/>
  <p:tag name="MH_ORDER" val="1"/>
</p:tagLst>
</file>

<file path=ppt/tags/tag40.xml><?xml version="1.0" encoding="utf-8"?>
<p:tagLst xmlns:p="http://schemas.openxmlformats.org/presentationml/2006/main">
  <p:tag name="MH" val="20170704192254"/>
  <p:tag name="MH_LIBRARY" val="GRAPHIC"/>
  <p:tag name="MH_TYPE" val="SubTitle"/>
  <p:tag name="MH_ORDER" val="1"/>
</p:tagLst>
</file>

<file path=ppt/tags/tag41.xml><?xml version="1.0" encoding="utf-8"?>
<p:tagLst xmlns:p="http://schemas.openxmlformats.org/presentationml/2006/main">
  <p:tag name="MH" val="20170704192254"/>
  <p:tag name="MH_LIBRARY" val="GRAPHIC"/>
  <p:tag name="MH_TYPE" val="Other"/>
  <p:tag name="MH_ORDER" val="2"/>
</p:tagLst>
</file>

<file path=ppt/tags/tag42.xml><?xml version="1.0" encoding="utf-8"?>
<p:tagLst xmlns:p="http://schemas.openxmlformats.org/presentationml/2006/main">
  <p:tag name="MH" val="20170704192254"/>
  <p:tag name="MH_LIBRARY" val="GRAPHIC"/>
  <p:tag name="MH_TYPE" val="SubTitle"/>
  <p:tag name="MH_ORDER" val="3"/>
</p:tagLst>
</file>

<file path=ppt/tags/tag43.xml><?xml version="1.0" encoding="utf-8"?>
<p:tagLst xmlns:p="http://schemas.openxmlformats.org/presentationml/2006/main">
  <p:tag name="MH" val="20170704192254"/>
  <p:tag name="MH_LIBRARY" val="GRAPHIC"/>
  <p:tag name="MH_TYPE" val="Other"/>
  <p:tag name="MH_ORDER" val="3"/>
</p:tagLst>
</file>

<file path=ppt/tags/tag44.xml><?xml version="1.0" encoding="utf-8"?>
<p:tagLst xmlns:p="http://schemas.openxmlformats.org/presentationml/2006/main">
  <p:tag name="MH" val="20170704192254"/>
  <p:tag name="MH_LIBRARY" val="GRAPHIC"/>
  <p:tag name="MH_TYPE" val="Title"/>
  <p:tag name="MH_ORDER" val="1"/>
</p:tagLst>
</file>

<file path=ppt/tags/tag45.xml><?xml version="1.0" encoding="utf-8"?>
<p:tagLst xmlns:p="http://schemas.openxmlformats.org/presentationml/2006/main">
  <p:tag name="MH" val="20170704192254"/>
  <p:tag name="MH_LIBRARY" val="GRAPHIC"/>
  <p:tag name="MH_TYPE" val="Other"/>
  <p:tag name="MH_ORDER" val="4"/>
</p:tagLst>
</file>

<file path=ppt/tags/tag46.xml><?xml version="1.0" encoding="utf-8"?>
<p:tagLst xmlns:p="http://schemas.openxmlformats.org/presentationml/2006/main">
  <p:tag name="MH" val="20170704192254"/>
  <p:tag name="MH_LIBRARY" val="GRAPHIC"/>
  <p:tag name="MH_TYPE" val="Title"/>
  <p:tag name="MH_ORDER" val="2"/>
</p:tagLst>
</file>

<file path=ppt/tags/tag47.xml><?xml version="1.0" encoding="utf-8"?>
<p:tagLst xmlns:p="http://schemas.openxmlformats.org/presentationml/2006/main">
  <p:tag name="MH" val="20170704192254"/>
  <p:tag name="MH_LIBRARY" val="GRAPHIC"/>
  <p:tag name="MH_TYPE" val="Other"/>
  <p:tag name="MH_ORDER" val="5"/>
</p:tagLst>
</file>

<file path=ppt/tags/tag48.xml><?xml version="1.0" encoding="utf-8"?>
<p:tagLst xmlns:p="http://schemas.openxmlformats.org/presentationml/2006/main">
  <p:tag name="MH" val="20170704192254"/>
  <p:tag name="MH_LIBRARY" val="GRAPHIC"/>
  <p:tag name="MH_TYPE" val="SubTitle"/>
  <p:tag name="MH_ORDER" val="4"/>
</p:tagLst>
</file>

<file path=ppt/tags/tag49.xml><?xml version="1.0" encoding="utf-8"?>
<p:tagLst xmlns:p="http://schemas.openxmlformats.org/presentationml/2006/main">
  <p:tag name="MH" val="20170704192254"/>
  <p:tag name="MH_LIBRARY" val="GRAPHIC"/>
  <p:tag name="MH_TYPE" val="Other"/>
  <p:tag name="MH_ORDER" val="6"/>
</p:tagLst>
</file>

<file path=ppt/tags/tag5.xml><?xml version="1.0" encoding="utf-8"?>
<p:tagLst xmlns:p="http://schemas.openxmlformats.org/presentationml/2006/main">
  <p:tag name="MH" val="20170704192338"/>
  <p:tag name="MH_LIBRARY" val="GRAPHIC"/>
  <p:tag name="MH_TYPE" val="Other"/>
  <p:tag name="MH_ORDER" val="4"/>
</p:tagLst>
</file>

<file path=ppt/tags/tag50.xml><?xml version="1.0" encoding="utf-8"?>
<p:tagLst xmlns:p="http://schemas.openxmlformats.org/presentationml/2006/main">
  <p:tag name="MH" val="20170704192254"/>
  <p:tag name="MH_LIBRARY" val="GRAPHIC"/>
  <p:tag name="MH_TYPE" val="SubTitle"/>
  <p:tag name="MH_ORDER" val="2"/>
</p:tagLst>
</file>

<file path=ppt/tags/tag51.xml><?xml version="1.0" encoding="utf-8"?>
<p:tagLst xmlns:p="http://schemas.openxmlformats.org/presentationml/2006/main">
  <p:tag name="MH_TYPE" val="#NeiR#"/>
  <p:tag name="MH_NUMBER" val="2"/>
  <p:tag name="MH_CATEGORY" val="#YinZJG#"/>
  <p:tag name="MH_LAYOUT" val="TitleSubTitle"/>
  <p:tag name="MH" val="20170704192254"/>
  <p:tag name="MH_LIBRARY" val="GRAPHIC"/>
</p:tagLst>
</file>

<file path=ppt/tags/tag52.xml><?xml version="1.0" encoding="utf-8"?>
<p:tagLst xmlns:p="http://schemas.openxmlformats.org/presentationml/2006/main">
  <p:tag name="MH" val="20170704192318"/>
  <p:tag name="MH_LIBRARY" val="GRAPHIC"/>
  <p:tag name="MH_TYPE" val="Other"/>
  <p:tag name="MH_ORDER" val="1"/>
</p:tagLst>
</file>

<file path=ppt/tags/tag53.xml><?xml version="1.0" encoding="utf-8"?>
<p:tagLst xmlns:p="http://schemas.openxmlformats.org/presentationml/2006/main">
  <p:tag name="MH" val="20170704192318"/>
  <p:tag name="MH_LIBRARY" val="GRAPHIC"/>
  <p:tag name="MH_TYPE" val="Other"/>
  <p:tag name="MH_ORDER" val="2"/>
</p:tagLst>
</file>

<file path=ppt/tags/tag54.xml><?xml version="1.0" encoding="utf-8"?>
<p:tagLst xmlns:p="http://schemas.openxmlformats.org/presentationml/2006/main">
  <p:tag name="MH" val="20170704192318"/>
  <p:tag name="MH_LIBRARY" val="GRAPHIC"/>
  <p:tag name="MH_TYPE" val="Other"/>
  <p:tag name="MH_ORDER" val="3"/>
</p:tagLst>
</file>

<file path=ppt/tags/tag55.xml><?xml version="1.0" encoding="utf-8"?>
<p:tagLst xmlns:p="http://schemas.openxmlformats.org/presentationml/2006/main">
  <p:tag name="MH" val="20170704192318"/>
  <p:tag name="MH_LIBRARY" val="GRAPHIC"/>
  <p:tag name="MH_TYPE" val="Other"/>
  <p:tag name="MH_ORDER" val="4"/>
</p:tagLst>
</file>

<file path=ppt/tags/tag56.xml><?xml version="1.0" encoding="utf-8"?>
<p:tagLst xmlns:p="http://schemas.openxmlformats.org/presentationml/2006/main">
  <p:tag name="MH" val="20170704192318"/>
  <p:tag name="MH_LIBRARY" val="GRAPHIC"/>
  <p:tag name="MH_TYPE" val="Other"/>
  <p:tag name="MH_ORDER" val="5"/>
</p:tagLst>
</file>

<file path=ppt/tags/tag57.xml><?xml version="1.0" encoding="utf-8"?>
<p:tagLst xmlns:p="http://schemas.openxmlformats.org/presentationml/2006/main">
  <p:tag name="MH" val="20170704192318"/>
  <p:tag name="MH_LIBRARY" val="GRAPHIC"/>
  <p:tag name="MH_TYPE" val="Other"/>
  <p:tag name="MH_ORDER" val="6"/>
</p:tagLst>
</file>

<file path=ppt/tags/tag58.xml><?xml version="1.0" encoding="utf-8"?>
<p:tagLst xmlns:p="http://schemas.openxmlformats.org/presentationml/2006/main">
  <p:tag name="MH" val="20170704192318"/>
  <p:tag name="MH_LIBRARY" val="GRAPHIC"/>
  <p:tag name="MH_TYPE" val="Other"/>
  <p:tag name="MH_ORDER" val="7"/>
</p:tagLst>
</file>

<file path=ppt/tags/tag59.xml><?xml version="1.0" encoding="utf-8"?>
<p:tagLst xmlns:p="http://schemas.openxmlformats.org/presentationml/2006/main">
  <p:tag name="MH" val="20170704192318"/>
  <p:tag name="MH_LIBRARY" val="GRAPHIC"/>
  <p:tag name="MH_TYPE" val="Other"/>
  <p:tag name="MH_ORDER" val="8"/>
</p:tagLst>
</file>

<file path=ppt/tags/tag6.xml><?xml version="1.0" encoding="utf-8"?>
<p:tagLst xmlns:p="http://schemas.openxmlformats.org/presentationml/2006/main">
  <p:tag name="MH" val="20170704192338"/>
  <p:tag name="MH_LIBRARY" val="GRAPHIC"/>
  <p:tag name="MH_TYPE" val="Other"/>
  <p:tag name="MH_ORDER" val="5"/>
</p:tagLst>
</file>

<file path=ppt/tags/tag60.xml><?xml version="1.0" encoding="utf-8"?>
<p:tagLst xmlns:p="http://schemas.openxmlformats.org/presentationml/2006/main">
  <p:tag name="MH" val="20170704192318"/>
  <p:tag name="MH_LIBRARY" val="GRAPHIC"/>
  <p:tag name="MH_TYPE" val="Other"/>
  <p:tag name="MH_ORDER" val="9"/>
</p:tagLst>
</file>

<file path=ppt/tags/tag61.xml><?xml version="1.0" encoding="utf-8"?>
<p:tagLst xmlns:p="http://schemas.openxmlformats.org/presentationml/2006/main">
  <p:tag name="MH_TYPE" val="#NeiR#"/>
  <p:tag name="MH_NUMBER" val="3"/>
  <p:tag name="MH_CATEGORY" val="#BingLLB#"/>
  <p:tag name="MH_LAYOUT" val="SubTitleText"/>
  <p:tag name="MH" val="20170704192318"/>
  <p:tag name="MH_LIBRARY" val="GRAPHIC"/>
</p:tagLst>
</file>

<file path=ppt/tags/tag62.xml><?xml version="1.0" encoding="utf-8"?>
<p:tagLst xmlns:p="http://schemas.openxmlformats.org/presentationml/2006/main">
  <p:tag name="MH" val="20170704192318"/>
  <p:tag name="MH_LIBRARY" val="GRAPHIC"/>
  <p:tag name="MH_TYPE" val="Other"/>
  <p:tag name="MH_ORDER" val="1"/>
</p:tagLst>
</file>

<file path=ppt/tags/tag63.xml><?xml version="1.0" encoding="utf-8"?>
<p:tagLst xmlns:p="http://schemas.openxmlformats.org/presentationml/2006/main">
  <p:tag name="MH" val="20170704192318"/>
  <p:tag name="MH_LIBRARY" val="GRAPHIC"/>
  <p:tag name="MH_TYPE" val="Other"/>
  <p:tag name="MH_ORDER" val="2"/>
</p:tagLst>
</file>

<file path=ppt/tags/tag64.xml><?xml version="1.0" encoding="utf-8"?>
<p:tagLst xmlns:p="http://schemas.openxmlformats.org/presentationml/2006/main">
  <p:tag name="MH" val="20170704192318"/>
  <p:tag name="MH_LIBRARY" val="GRAPHIC"/>
  <p:tag name="MH_TYPE" val="Other"/>
  <p:tag name="MH_ORDER" val="4"/>
</p:tagLst>
</file>

<file path=ppt/tags/tag65.xml><?xml version="1.0" encoding="utf-8"?>
<p:tagLst xmlns:p="http://schemas.openxmlformats.org/presentationml/2006/main">
  <p:tag name="MH" val="20170704192318"/>
  <p:tag name="MH_LIBRARY" val="GRAPHIC"/>
  <p:tag name="MH_TYPE" val="Other"/>
  <p:tag name="MH_ORDER" val="5"/>
</p:tagLst>
</file>

<file path=ppt/tags/tag66.xml><?xml version="1.0" encoding="utf-8"?>
<p:tagLst xmlns:p="http://schemas.openxmlformats.org/presentationml/2006/main">
  <p:tag name="MH" val="20170704192318"/>
  <p:tag name="MH_LIBRARY" val="GRAPHIC"/>
  <p:tag name="MH_TYPE" val="Other"/>
  <p:tag name="MH_ORDER" val="7"/>
</p:tagLst>
</file>

<file path=ppt/tags/tag67.xml><?xml version="1.0" encoding="utf-8"?>
<p:tagLst xmlns:p="http://schemas.openxmlformats.org/presentationml/2006/main">
  <p:tag name="MH" val="20170704192318"/>
  <p:tag name="MH_LIBRARY" val="GRAPHIC"/>
  <p:tag name="MH_TYPE" val="Other"/>
  <p:tag name="MH_ORDER" val="8"/>
</p:tagLst>
</file>

<file path=ppt/tags/tag68.xml><?xml version="1.0" encoding="utf-8"?>
<p:tagLst xmlns:p="http://schemas.openxmlformats.org/presentationml/2006/main">
  <p:tag name="MH" val="20170704192318"/>
  <p:tag name="MH_LIBRARY" val="GRAPHIC"/>
  <p:tag name="MH_TYPE" val="Other"/>
  <p:tag name="MH_ORDER" val="3"/>
</p:tagLst>
</file>

<file path=ppt/tags/tag69.xml><?xml version="1.0" encoding="utf-8"?>
<p:tagLst xmlns:p="http://schemas.openxmlformats.org/presentationml/2006/main">
  <p:tag name="MH" val="20170704192318"/>
  <p:tag name="MH_LIBRARY" val="GRAPHIC"/>
  <p:tag name="MH_TYPE" val="Other"/>
  <p:tag name="MH_ORDER" val="6"/>
</p:tagLst>
</file>

<file path=ppt/tags/tag7.xml><?xml version="1.0" encoding="utf-8"?>
<p:tagLst xmlns:p="http://schemas.openxmlformats.org/presentationml/2006/main">
  <p:tag name="MH" val="20170704192338"/>
  <p:tag name="MH_LIBRARY" val="GRAPHIC"/>
  <p:tag name="MH_TYPE" val="Other"/>
  <p:tag name="MH_ORDER" val="6"/>
</p:tagLst>
</file>

<file path=ppt/tags/tag70.xml><?xml version="1.0" encoding="utf-8"?>
<p:tagLst xmlns:p="http://schemas.openxmlformats.org/presentationml/2006/main">
  <p:tag name="MH" val="20170704192318"/>
  <p:tag name="MH_LIBRARY" val="GRAPHIC"/>
  <p:tag name="MH_TYPE" val="Other"/>
  <p:tag name="MH_ORDER" val="9"/>
</p:tagLst>
</file>

<file path=ppt/tags/tag71.xml><?xml version="1.0" encoding="utf-8"?>
<p:tagLst xmlns:p="http://schemas.openxmlformats.org/presentationml/2006/main">
  <p:tag name="MH_TYPE" val="#NeiR#"/>
  <p:tag name="MH_NUMBER" val="3"/>
  <p:tag name="MH_CATEGORY" val="#BingLLB#"/>
  <p:tag name="MH_LAYOUT" val="SubTitleText"/>
  <p:tag name="MH" val="20170704192318"/>
  <p:tag name="MH_LIBRARY" val="GRAPHIC"/>
</p:tagLst>
</file>

<file path=ppt/tags/tag72.xml><?xml version="1.0" encoding="utf-8"?>
<p:tagLst xmlns:p="http://schemas.openxmlformats.org/presentationml/2006/main">
  <p:tag name="MH" val="20170704192109"/>
  <p:tag name="MH_LIBRARY" val="GRAPHIC"/>
  <p:tag name="MH_TYPE" val="Other"/>
  <p:tag name="MH_ORDER" val="1"/>
</p:tagLst>
</file>

<file path=ppt/tags/tag73.xml><?xml version="1.0" encoding="utf-8"?>
<p:tagLst xmlns:p="http://schemas.openxmlformats.org/presentationml/2006/main">
  <p:tag name="MH" val="20170704192109"/>
  <p:tag name="MH_LIBRARY" val="GRAPHIC"/>
  <p:tag name="MH_TYPE" val="Other"/>
  <p:tag name="MH_ORDER" val="2"/>
</p:tagLst>
</file>

<file path=ppt/tags/tag74.xml><?xml version="1.0" encoding="utf-8"?>
<p:tagLst xmlns:p="http://schemas.openxmlformats.org/presentationml/2006/main">
  <p:tag name="MH" val="20170704192109"/>
  <p:tag name="MH_LIBRARY" val="GRAPHIC"/>
  <p:tag name="MH_TYPE" val="Other"/>
  <p:tag name="MH_ORDER" val="3"/>
</p:tagLst>
</file>

<file path=ppt/tags/tag75.xml><?xml version="1.0" encoding="utf-8"?>
<p:tagLst xmlns:p="http://schemas.openxmlformats.org/presentationml/2006/main">
  <p:tag name="MH" val="20170704192109"/>
  <p:tag name="MH_LIBRARY" val="GRAPHIC"/>
  <p:tag name="MH_TYPE" val="Other"/>
  <p:tag name="MH_ORDER" val="4"/>
</p:tagLst>
</file>

<file path=ppt/tags/tag76.xml><?xml version="1.0" encoding="utf-8"?>
<p:tagLst xmlns:p="http://schemas.openxmlformats.org/presentationml/2006/main">
  <p:tag name="MH" val="20170704192109"/>
  <p:tag name="MH_LIBRARY" val="GRAPHIC"/>
  <p:tag name="MH_TYPE" val="Other"/>
  <p:tag name="MH_ORDER" val="5"/>
</p:tagLst>
</file>

<file path=ppt/tags/tag77.xml><?xml version="1.0" encoding="utf-8"?>
<p:tagLst xmlns:p="http://schemas.openxmlformats.org/presentationml/2006/main">
  <p:tag name="MH" val="20170704192109"/>
  <p:tag name="MH_LIBRARY" val="GRAPHIC"/>
  <p:tag name="MH_TYPE" val="Other"/>
  <p:tag name="MH_ORDER" val="6"/>
</p:tagLst>
</file>

<file path=ppt/tags/tag78.xml><?xml version="1.0" encoding="utf-8"?>
<p:tagLst xmlns:p="http://schemas.openxmlformats.org/presentationml/2006/main">
  <p:tag name="MH" val="20170704192109"/>
  <p:tag name="MH_LIBRARY" val="GRAPHIC"/>
  <p:tag name="MH_TYPE" val="Other"/>
  <p:tag name="MH_ORDER" val="7"/>
</p:tagLst>
</file>

<file path=ppt/tags/tag79.xml><?xml version="1.0" encoding="utf-8"?>
<p:tagLst xmlns:p="http://schemas.openxmlformats.org/presentationml/2006/main">
  <p:tag name="MH" val="20170704192109"/>
  <p:tag name="MH_LIBRARY" val="GRAPHIC"/>
  <p:tag name="MH_TYPE" val="Other"/>
  <p:tag name="MH_ORDER" val="8"/>
</p:tagLst>
</file>

<file path=ppt/tags/tag8.xml><?xml version="1.0" encoding="utf-8"?>
<p:tagLst xmlns:p="http://schemas.openxmlformats.org/presentationml/2006/main">
  <p:tag name="MH" val="20170704192338"/>
  <p:tag name="MH_LIBRARY" val="GRAPHIC"/>
  <p:tag name="MH_TYPE" val="SubTitle"/>
  <p:tag name="MH_ORDER" val="2"/>
</p:tagLst>
</file>

<file path=ppt/tags/tag80.xml><?xml version="1.0" encoding="utf-8"?>
<p:tagLst xmlns:p="http://schemas.openxmlformats.org/presentationml/2006/main">
  <p:tag name="MH" val="20170704192109"/>
  <p:tag name="MH_LIBRARY" val="GRAPHIC"/>
  <p:tag name="MH_TYPE" val="Other"/>
  <p:tag name="MH_ORDER" val="9"/>
</p:tagLst>
</file>

<file path=ppt/tags/tag81.xml><?xml version="1.0" encoding="utf-8"?>
<p:tagLst xmlns:p="http://schemas.openxmlformats.org/presentationml/2006/main">
  <p:tag name="MH" val="20170704192109"/>
  <p:tag name="MH_LIBRARY" val="GRAPHIC"/>
  <p:tag name="MH_TYPE" val="SubTitle"/>
  <p:tag name="MH_ORDER" val="1"/>
</p:tagLst>
</file>

<file path=ppt/tags/tag82.xml><?xml version="1.0" encoding="utf-8"?>
<p:tagLst xmlns:p="http://schemas.openxmlformats.org/presentationml/2006/main">
  <p:tag name="MH" val="20170704192109"/>
  <p:tag name="MH_LIBRARY" val="GRAPHIC"/>
  <p:tag name="MH_TYPE" val="Other"/>
  <p:tag name="MH_ORDER" val="10"/>
</p:tagLst>
</file>

<file path=ppt/tags/tag83.xml><?xml version="1.0" encoding="utf-8"?>
<p:tagLst xmlns:p="http://schemas.openxmlformats.org/presentationml/2006/main">
  <p:tag name="MH" val="20170704192109"/>
  <p:tag name="MH_LIBRARY" val="GRAPHIC"/>
  <p:tag name="MH_TYPE" val="SubTitle"/>
  <p:tag name="MH_ORDER" val="2"/>
</p:tagLst>
</file>

<file path=ppt/tags/tag84.xml><?xml version="1.0" encoding="utf-8"?>
<p:tagLst xmlns:p="http://schemas.openxmlformats.org/presentationml/2006/main">
  <p:tag name="MH" val="20170704192109"/>
  <p:tag name="MH_LIBRARY" val="GRAPHIC"/>
  <p:tag name="MH_TYPE" val="Other"/>
  <p:tag name="MH_ORDER" val="11"/>
</p:tagLst>
</file>

<file path=ppt/tags/tag85.xml><?xml version="1.0" encoding="utf-8"?>
<p:tagLst xmlns:p="http://schemas.openxmlformats.org/presentationml/2006/main">
  <p:tag name="MH" val="20170704192109"/>
  <p:tag name="MH_LIBRARY" val="GRAPHIC"/>
  <p:tag name="MH_TYPE" val="Other"/>
  <p:tag name="MH_ORDER" val="12"/>
</p:tagLst>
</file>

<file path=ppt/tags/tag86.xml><?xml version="1.0" encoding="utf-8"?>
<p:tagLst xmlns:p="http://schemas.openxmlformats.org/presentationml/2006/main">
  <p:tag name="MH_TYPE" val="#NeiR#"/>
  <p:tag name="MH_NUMBER" val="2"/>
  <p:tag name="MH_CATEGORY" val="#BingLLB#"/>
  <p:tag name="MH_LAYOUT" val="SubTitleDesc"/>
  <p:tag name="MH" val="20170704192109"/>
  <p:tag name="MH_LIBRARY" val="GRAPHIC"/>
</p:tagLst>
</file>

<file path=ppt/tags/tag87.xml><?xml version="1.0" encoding="utf-8"?>
<p:tagLst xmlns:p="http://schemas.openxmlformats.org/presentationml/2006/main">
  <p:tag name="MH" val="20170704192308"/>
  <p:tag name="MH_LIBRARY" val="GRAPHIC"/>
  <p:tag name="MH_TYPE" val="Other"/>
  <p:tag name="MH_ORDER" val="1"/>
</p:tagLst>
</file>

<file path=ppt/tags/tag88.xml><?xml version="1.0" encoding="utf-8"?>
<p:tagLst xmlns:p="http://schemas.openxmlformats.org/presentationml/2006/main">
  <p:tag name="MH" val="20170704192308"/>
  <p:tag name="MH_LIBRARY" val="GRAPHIC"/>
  <p:tag name="MH_TYPE" val="Other"/>
  <p:tag name="MH_ORDER" val="2"/>
</p:tagLst>
</file>

<file path=ppt/tags/tag89.xml><?xml version="1.0" encoding="utf-8"?>
<p:tagLst xmlns:p="http://schemas.openxmlformats.org/presentationml/2006/main">
  <p:tag name="MH" val="20170704192308"/>
  <p:tag name="MH_LIBRARY" val="GRAPHIC"/>
  <p:tag name="MH_TYPE" val="Other"/>
  <p:tag name="MH_ORDER" val="3"/>
</p:tagLst>
</file>

<file path=ppt/tags/tag9.xml><?xml version="1.0" encoding="utf-8"?>
<p:tagLst xmlns:p="http://schemas.openxmlformats.org/presentationml/2006/main">
  <p:tag name="MH" val="20170704192338"/>
  <p:tag name="MH_LIBRARY" val="GRAPHIC"/>
  <p:tag name="MH_TYPE" val="Other"/>
  <p:tag name="MH_ORDER" val="7"/>
</p:tagLst>
</file>

<file path=ppt/tags/tag90.xml><?xml version="1.0" encoding="utf-8"?>
<p:tagLst xmlns:p="http://schemas.openxmlformats.org/presentationml/2006/main">
  <p:tag name="MH" val="20170704192308"/>
  <p:tag name="MH_LIBRARY" val="GRAPHIC"/>
  <p:tag name="MH_TYPE" val="SubTitle"/>
  <p:tag name="MH_ORDER" val="1"/>
</p:tagLst>
</file>

<file path=ppt/tags/tag91.xml><?xml version="1.0" encoding="utf-8"?>
<p:tagLst xmlns:p="http://schemas.openxmlformats.org/presentationml/2006/main">
  <p:tag name="MH" val="20170704192308"/>
  <p:tag name="MH_LIBRARY" val="GRAPHIC"/>
  <p:tag name="MH_TYPE" val="Other"/>
  <p:tag name="MH_ORDER" val="4"/>
</p:tagLst>
</file>

<file path=ppt/tags/tag92.xml><?xml version="1.0" encoding="utf-8"?>
<p:tagLst xmlns:p="http://schemas.openxmlformats.org/presentationml/2006/main">
  <p:tag name="MH" val="20170704192308"/>
  <p:tag name="MH_LIBRARY" val="GRAPHIC"/>
  <p:tag name="MH_TYPE" val="SubTitle"/>
  <p:tag name="MH_ORDER" val="3"/>
</p:tagLst>
</file>

<file path=ppt/tags/tag93.xml><?xml version="1.0" encoding="utf-8"?>
<p:tagLst xmlns:p="http://schemas.openxmlformats.org/presentationml/2006/main">
  <p:tag name="MH" val="20170704192308"/>
  <p:tag name="MH_LIBRARY" val="GRAPHIC"/>
  <p:tag name="MH_TYPE" val="Other"/>
  <p:tag name="MH_ORDER" val="5"/>
</p:tagLst>
</file>

<file path=ppt/tags/tag94.xml><?xml version="1.0" encoding="utf-8"?>
<p:tagLst xmlns:p="http://schemas.openxmlformats.org/presentationml/2006/main">
  <p:tag name="MH" val="20170704192308"/>
  <p:tag name="MH_LIBRARY" val="GRAPHIC"/>
  <p:tag name="MH_TYPE" val="SubTitle"/>
  <p:tag name="MH_ORDER" val="2"/>
</p:tagLst>
</file>

<file path=ppt/tags/tag95.xml><?xml version="1.0" encoding="utf-8"?>
<p:tagLst xmlns:p="http://schemas.openxmlformats.org/presentationml/2006/main">
  <p:tag name="MH" val="20170704192308"/>
  <p:tag name="MH_LIBRARY" val="GRAPHIC"/>
  <p:tag name="MH_TYPE" val="Other"/>
  <p:tag name="MH_ORDER" val="6"/>
</p:tagLst>
</file>

<file path=ppt/tags/tag96.xml><?xml version="1.0" encoding="utf-8"?>
<p:tagLst xmlns:p="http://schemas.openxmlformats.org/presentationml/2006/main">
  <p:tag name="MH" val="20170704192308"/>
  <p:tag name="MH_LIBRARY" val="GRAPHIC"/>
  <p:tag name="MH_TYPE" val="SubTitle"/>
  <p:tag name="MH_ORDER" val="4"/>
</p:tagLst>
</file>

<file path=ppt/tags/tag97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04192308"/>
  <p:tag name="MH_LIBRARY" val="GRAPHIC"/>
</p:tagLst>
</file>

<file path=ppt/tags/tag98.xml><?xml version="1.0" encoding="utf-8"?>
<p:tagLst xmlns:p="http://schemas.openxmlformats.org/presentationml/2006/main">
  <p:tag name="MH" val="20170704192357"/>
  <p:tag name="MH_LIBRARY" val="GRAPHIC"/>
  <p:tag name="MH_TYPE" val="Other"/>
  <p:tag name="MH_ORDER" val="1"/>
</p:tagLst>
</file>

<file path=ppt/tags/tag99.xml><?xml version="1.0" encoding="utf-8"?>
<p:tagLst xmlns:p="http://schemas.openxmlformats.org/presentationml/2006/main">
  <p:tag name="MH" val="20170704192357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自定义 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9B2"/>
      </a:accent1>
      <a:accent2>
        <a:srgbClr val="E6A857"/>
      </a:accent2>
      <a:accent3>
        <a:srgbClr val="706F96"/>
      </a:accent3>
      <a:accent4>
        <a:srgbClr val="66A836"/>
      </a:accent4>
      <a:accent5>
        <a:srgbClr val="3DA3A6"/>
      </a:accent5>
      <a:accent6>
        <a:srgbClr val="D6D6D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1400</Words>
  <Application>WPS 演示</Application>
  <PresentationFormat>宽屏</PresentationFormat>
  <Paragraphs>236</Paragraphs>
  <Slides>19</Slides>
  <Notes>19</Notes>
  <HiddenSlides>0</HiddenSlides>
  <MMClips>4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Helvetica Neue</vt:lpstr>
      <vt:lpstr>宋体</vt:lpstr>
      <vt:lpstr>迷你简准圆</vt:lpstr>
      <vt:lpstr>Thonburi</vt:lpstr>
      <vt:lpstr>方正舒体</vt:lpstr>
      <vt:lpstr>Arial Unicode MS</vt:lpstr>
      <vt:lpstr>Arial Narrow</vt:lpstr>
      <vt:lpstr>汉仪书宋二KW</vt:lpstr>
      <vt:lpstr>Calibri</vt:lpstr>
      <vt:lpstr>幼圆</vt:lpstr>
      <vt:lpstr>微软雅黑</vt:lpstr>
      <vt:lpstr>宋体</vt:lpstr>
      <vt:lpstr>汉仪旗黑</vt:lpstr>
      <vt:lpstr>等线</vt:lpstr>
      <vt:lpstr>汉仪中等线KW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彩色音符</dc:title>
  <dc:creator>第一PPT模板网-WWW.1PPT.COM</dc:creator>
  <cp:keywords>第一PPT模板网-WWW.1PPT.COM</cp:keywords>
  <cp:lastModifiedBy>fanny_xa@163.com</cp:lastModifiedBy>
  <cp:revision>55</cp:revision>
  <dcterms:created xsi:type="dcterms:W3CDTF">2024-02-09T11:15:52Z</dcterms:created>
  <dcterms:modified xsi:type="dcterms:W3CDTF">2024-02-09T11:15:52Z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2046027D7E589BFF6809C66567BD4770_42</vt:lpwstr>
  </property>
  <property fmtid="{D5CDD505-2E9C-101B-9397-08002B2CF9AE}" pid="3" name="KSOProductBuildVer">
    <vt:lpwstr>2052-6.5.1.8687</vt:lpwstr>
  </property>
</Properties>
</file>